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1.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2.xml" ContentType="application/vnd.openxmlformats-officedocument.theme+xml"/>
  <Override PartName="/ppt/tags/tag2.xml" ContentType="application/vnd.openxmlformats-officedocument.presentationml.tags+xml"/>
  <Override PartName="/ppt/theme/theme1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 id="2147483761" r:id="rId2"/>
    <p:sldMasterId id="2147483724" r:id="rId3"/>
    <p:sldMasterId id="2147484260" r:id="rId4"/>
    <p:sldMasterId id="2147484245" r:id="rId5"/>
    <p:sldMasterId id="2147483959" r:id="rId6"/>
    <p:sldMasterId id="2147484194" r:id="rId7"/>
    <p:sldMasterId id="2147483660" r:id="rId8"/>
    <p:sldMasterId id="2147483933" r:id="rId9"/>
    <p:sldMasterId id="2147483804" r:id="rId10"/>
    <p:sldMasterId id="2147483895" r:id="rId11"/>
    <p:sldMasterId id="2147485385" r:id="rId12"/>
  </p:sldMasterIdLst>
  <p:notesMasterIdLst>
    <p:notesMasterId r:id="rId61"/>
  </p:notesMasterIdLst>
  <p:sldIdLst>
    <p:sldId id="10325" r:id="rId13"/>
    <p:sldId id="2076137166" r:id="rId14"/>
    <p:sldId id="2076137168" r:id="rId15"/>
    <p:sldId id="2076137193" r:id="rId16"/>
    <p:sldId id="2076137192" r:id="rId17"/>
    <p:sldId id="2076137190" r:id="rId18"/>
    <p:sldId id="2076137169" r:id="rId19"/>
    <p:sldId id="2076137170" r:id="rId20"/>
    <p:sldId id="2076137171" r:id="rId21"/>
    <p:sldId id="2076137172" r:id="rId22"/>
    <p:sldId id="2076137194" r:id="rId23"/>
    <p:sldId id="2076137176" r:id="rId24"/>
    <p:sldId id="262" r:id="rId25"/>
    <p:sldId id="4574" r:id="rId26"/>
    <p:sldId id="2076137152" r:id="rId27"/>
    <p:sldId id="10299" r:id="rId28"/>
    <p:sldId id="2076137195" r:id="rId29"/>
    <p:sldId id="2076137196" r:id="rId30"/>
    <p:sldId id="2076137197" r:id="rId31"/>
    <p:sldId id="2076137198" r:id="rId32"/>
    <p:sldId id="2076137199" r:id="rId33"/>
    <p:sldId id="2076137200" r:id="rId34"/>
    <p:sldId id="2076137201" r:id="rId35"/>
    <p:sldId id="2076137202" r:id="rId36"/>
    <p:sldId id="2076137203" r:id="rId37"/>
    <p:sldId id="2076137204" r:id="rId38"/>
    <p:sldId id="2076137175" r:id="rId39"/>
    <p:sldId id="2076137205" r:id="rId40"/>
    <p:sldId id="2076137206" r:id="rId41"/>
    <p:sldId id="2076137181" r:id="rId42"/>
    <p:sldId id="2076137208" r:id="rId43"/>
    <p:sldId id="2076137178" r:id="rId44"/>
    <p:sldId id="2076137182" r:id="rId45"/>
    <p:sldId id="2076137183" r:id="rId46"/>
    <p:sldId id="2076137184" r:id="rId47"/>
    <p:sldId id="2076137185" r:id="rId48"/>
    <p:sldId id="2076137186" r:id="rId49"/>
    <p:sldId id="2076137187" r:id="rId50"/>
    <p:sldId id="2076137188" r:id="rId51"/>
    <p:sldId id="10334" r:id="rId52"/>
    <p:sldId id="363" r:id="rId53"/>
    <p:sldId id="10324" r:id="rId54"/>
    <p:sldId id="10330" r:id="rId55"/>
    <p:sldId id="10329" r:id="rId56"/>
    <p:sldId id="355" r:id="rId57"/>
    <p:sldId id="10326" r:id="rId58"/>
    <p:sldId id="2076137153" r:id="rId59"/>
    <p:sldId id="2076137191" r:id="rId60"/>
  </p:sldIdLst>
  <p:sldSz cx="12192000" cy="6858000"/>
  <p:notesSz cx="6858000" cy="9144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9E8C20-860E-4D45-8B1E-E32C05DED838}">
          <p14:sldIdLst>
            <p14:sldId id="10325"/>
            <p14:sldId id="2076137166"/>
            <p14:sldId id="2076137168"/>
            <p14:sldId id="2076137193"/>
            <p14:sldId id="2076137192"/>
            <p14:sldId id="2076137190"/>
          </p14:sldIdLst>
        </p14:section>
        <p14:section name="Introduction to Hack@Speed" id="{D0D3A1E0-DCF2-44AD-96F6-DC71565DDC5A}">
          <p14:sldIdLst>
            <p14:sldId id="2076137169"/>
            <p14:sldId id="2076137170"/>
            <p14:sldId id="2076137171"/>
            <p14:sldId id="2076137172"/>
          </p14:sldIdLst>
        </p14:section>
        <p14:section name="Power Platform Introduction" id="{BCC38006-9165-434D-B47A-D78F2C7A224A}">
          <p14:sldIdLst>
            <p14:sldId id="2076137194"/>
            <p14:sldId id="2076137176"/>
            <p14:sldId id="262"/>
            <p14:sldId id="4574"/>
            <p14:sldId id="2076137152"/>
            <p14:sldId id="10299"/>
            <p14:sldId id="2076137195"/>
            <p14:sldId id="2076137196"/>
            <p14:sldId id="2076137197"/>
            <p14:sldId id="2076137198"/>
            <p14:sldId id="2076137199"/>
            <p14:sldId id="2076137200"/>
            <p14:sldId id="2076137201"/>
            <p14:sldId id="2076137202"/>
            <p14:sldId id="2076137203"/>
            <p14:sldId id="2076137204"/>
            <p14:sldId id="2076137175"/>
          </p14:sldIdLst>
        </p14:section>
        <p14:section name="Demonstration" id="{11DA753C-C791-488E-A6C4-94077C4ACB21}">
          <p14:sldIdLst>
            <p14:sldId id="2076137205"/>
            <p14:sldId id="2076137206"/>
            <p14:sldId id="2076137181"/>
            <p14:sldId id="2076137208"/>
            <p14:sldId id="2076137178"/>
          </p14:sldIdLst>
        </p14:section>
        <p14:section name="Rules of Engagement" id="{3F0028D1-F340-4C21-B663-4DE347B0F674}">
          <p14:sldIdLst>
            <p14:sldId id="2076137182"/>
            <p14:sldId id="2076137183"/>
            <p14:sldId id="2076137184"/>
            <p14:sldId id="2076137185"/>
          </p14:sldIdLst>
        </p14:section>
        <p14:section name="Use Cases" id="{D949200B-0CE8-45D8-812A-20D65DD87145}">
          <p14:sldIdLst>
            <p14:sldId id="2076137186"/>
            <p14:sldId id="2076137187"/>
            <p14:sldId id="2076137188"/>
            <p14:sldId id="10334"/>
            <p14:sldId id="363"/>
            <p14:sldId id="10324"/>
            <p14:sldId id="10330"/>
            <p14:sldId id="10329"/>
            <p14:sldId id="355"/>
            <p14:sldId id="10326"/>
            <p14:sldId id="2076137153"/>
            <p14:sldId id="20761371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Huntingford" initials="CH" lastIdx="2" clrIdx="0">
    <p:extLst>
      <p:ext uri="{19B8F6BF-5375-455C-9EA6-DF929625EA0E}">
        <p15:presenceInfo xmlns:p15="http://schemas.microsoft.com/office/powerpoint/2012/main" userId="S::chhuntin@microsoft.com::ca21fdc5-a129-4c69-bbf3-257923dd1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F1"/>
    <a:srgbClr val="FFC300"/>
    <a:srgbClr val="91C300"/>
    <a:srgbClr val="F8682C"/>
    <a:srgbClr val="00B050"/>
    <a:srgbClr val="13224D"/>
    <a:srgbClr val="74277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E07E-6665-4E57-837A-7BD56144007F}" v="129" dt="2020-04-22T20:40:36.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43" autoAdjust="0"/>
    <p:restoredTop sz="94715" autoAdjust="0"/>
  </p:normalViewPr>
  <p:slideViewPr>
    <p:cSldViewPr snapToGrid="0">
      <p:cViewPr varScale="1">
        <p:scale>
          <a:sx n="86" d="100"/>
          <a:sy n="86" d="100"/>
        </p:scale>
        <p:origin x="83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F626B5D2-9E4F-469F-962A-4D0B57E420CD}"/>
    <pc:docChg chg="custSel addSld modSld">
      <pc:chgData name="Chris Huntingford (POWER PLATFORM)" userId="ca21fdc5-a129-4c69-bbf3-257923dd10d2" providerId="ADAL" clId="{F626B5D2-9E4F-469F-962A-4D0B57E420CD}" dt="2019-12-18T16:50:50.745" v="54" actId="1076"/>
      <pc:docMkLst>
        <pc:docMk/>
      </pc:docMkLst>
      <pc:sldChg chg="modSp mod">
        <pc:chgData name="Chris Huntingford (POWER PLATFORM)" userId="ca21fdc5-a129-4c69-bbf3-257923dd10d2" providerId="ADAL" clId="{F626B5D2-9E4F-469F-962A-4D0B57E420CD}" dt="2019-12-18T12:57:41.092" v="15" actId="20577"/>
        <pc:sldMkLst>
          <pc:docMk/>
          <pc:sldMk cId="1487440245" sldId="10325"/>
        </pc:sldMkLst>
        <pc:spChg chg="mod">
          <ac:chgData name="Chris Huntingford (POWER PLATFORM)" userId="ca21fdc5-a129-4c69-bbf3-257923dd10d2" providerId="ADAL" clId="{F626B5D2-9E4F-469F-962A-4D0B57E420CD}" dt="2019-12-18T12:57:41.092" v="15" actId="20577"/>
          <ac:spMkLst>
            <pc:docMk/>
            <pc:sldMk cId="1487440245" sldId="10325"/>
            <ac:spMk id="5" creationId="{AC77390D-8A86-4890-8231-F1BA47DEA9BE}"/>
          </ac:spMkLst>
        </pc:spChg>
      </pc:sldChg>
      <pc:sldChg chg="addSp modSp mod">
        <pc:chgData name="Chris Huntingford (POWER PLATFORM)" userId="ca21fdc5-a129-4c69-bbf3-257923dd10d2" providerId="ADAL" clId="{F626B5D2-9E4F-469F-962A-4D0B57E420CD}" dt="2019-12-18T16:50:50.745" v="54" actId="1076"/>
        <pc:sldMkLst>
          <pc:docMk/>
          <pc:sldMk cId="3505781261" sldId="10332"/>
        </pc:sldMkLst>
        <pc:spChg chg="add mod">
          <ac:chgData name="Chris Huntingford (POWER PLATFORM)" userId="ca21fdc5-a129-4c69-bbf3-257923dd10d2" providerId="ADAL" clId="{F626B5D2-9E4F-469F-962A-4D0B57E420CD}" dt="2019-12-18T16:50:50.745" v="54" actId="1076"/>
          <ac:spMkLst>
            <pc:docMk/>
            <pc:sldMk cId="3505781261" sldId="10332"/>
            <ac:spMk id="5" creationId="{AD2E00DC-0F17-47C2-9A93-470B94436C61}"/>
          </ac:spMkLst>
        </pc:spChg>
        <pc:picChg chg="add mod">
          <ac:chgData name="Chris Huntingford (POWER PLATFORM)" userId="ca21fdc5-a129-4c69-bbf3-257923dd10d2" providerId="ADAL" clId="{F626B5D2-9E4F-469F-962A-4D0B57E420CD}" dt="2019-12-18T16:50:04.161" v="52" actId="1076"/>
          <ac:picMkLst>
            <pc:docMk/>
            <pc:sldMk cId="3505781261" sldId="10332"/>
            <ac:picMk id="4" creationId="{24F6B1D1-10B3-4589-98B6-AF7306CDFCE0}"/>
          </ac:picMkLst>
        </pc:picChg>
      </pc:sldChg>
      <pc:sldChg chg="addSp delSp modSp add mod">
        <pc:chgData name="Chris Huntingford (POWER PLATFORM)" userId="ca21fdc5-a129-4c69-bbf3-257923dd10d2" providerId="ADAL" clId="{F626B5D2-9E4F-469F-962A-4D0B57E420CD}" dt="2019-12-18T16:42:11.457" v="50" actId="1076"/>
        <pc:sldMkLst>
          <pc:docMk/>
          <pc:sldMk cId="503167569" sldId="2076137153"/>
        </pc:sldMkLst>
        <pc:spChg chg="add del mod">
          <ac:chgData name="Chris Huntingford (POWER PLATFORM)" userId="ca21fdc5-a129-4c69-bbf3-257923dd10d2" providerId="ADAL" clId="{F626B5D2-9E4F-469F-962A-4D0B57E420CD}" dt="2019-12-18T16:40:48.574" v="18" actId="478"/>
          <ac:spMkLst>
            <pc:docMk/>
            <pc:sldMk cId="503167569" sldId="2076137153"/>
            <ac:spMk id="3" creationId="{12D4687B-DC74-4B75-AA51-D7A111359C05}"/>
          </ac:spMkLst>
        </pc:spChg>
        <pc:spChg chg="add del mod">
          <ac:chgData name="Chris Huntingford (POWER PLATFORM)" userId="ca21fdc5-a129-4c69-bbf3-257923dd10d2" providerId="ADAL" clId="{F626B5D2-9E4F-469F-962A-4D0B57E420CD}" dt="2019-12-18T16:42:08.744" v="49" actId="478"/>
          <ac:spMkLst>
            <pc:docMk/>
            <pc:sldMk cId="503167569" sldId="2076137153"/>
            <ac:spMk id="6" creationId="{D914708D-5A32-4356-A71B-BCE9038A8AA3}"/>
          </ac:spMkLst>
        </pc:spChg>
        <pc:spChg chg="del">
          <ac:chgData name="Chris Huntingford (POWER PLATFORM)" userId="ca21fdc5-a129-4c69-bbf3-257923dd10d2" providerId="ADAL" clId="{F626B5D2-9E4F-469F-962A-4D0B57E420CD}" dt="2019-12-18T16:40:46.570" v="17" actId="478"/>
          <ac:spMkLst>
            <pc:docMk/>
            <pc:sldMk cId="503167569" sldId="2076137153"/>
            <ac:spMk id="8" creationId="{72EFEA97-3EAF-468D-9022-FDFDB58A4BD9}"/>
          </ac:spMkLst>
        </pc:spChg>
        <pc:spChg chg="add mod">
          <ac:chgData name="Chris Huntingford (POWER PLATFORM)" userId="ca21fdc5-a129-4c69-bbf3-257923dd10d2" providerId="ADAL" clId="{F626B5D2-9E4F-469F-962A-4D0B57E420CD}" dt="2019-12-18T16:41:29.883" v="46" actId="122"/>
          <ac:spMkLst>
            <pc:docMk/>
            <pc:sldMk cId="503167569" sldId="2076137153"/>
            <ac:spMk id="9" creationId="{B7D1AA7C-A26A-410D-AEED-BC2EDE7F5C87}"/>
          </ac:spMkLst>
        </pc:spChg>
        <pc:picChg chg="add mod">
          <ac:chgData name="Chris Huntingford (POWER PLATFORM)" userId="ca21fdc5-a129-4c69-bbf3-257923dd10d2" providerId="ADAL" clId="{F626B5D2-9E4F-469F-962A-4D0B57E420CD}" dt="2019-12-18T16:42:11.457" v="50" actId="1076"/>
          <ac:picMkLst>
            <pc:docMk/>
            <pc:sldMk cId="503167569" sldId="2076137153"/>
            <ac:picMk id="5" creationId="{82CE20BA-4F99-476A-924A-73BB860A5A66}"/>
          </ac:picMkLst>
        </pc:picChg>
      </pc:sldChg>
    </pc:docChg>
  </pc:docChgLst>
  <pc:docChgLst>
    <pc:chgData name="Chris Huntingford (POWER PLATFORM)" userId="ca21fdc5-a129-4c69-bbf3-257923dd10d2" providerId="ADAL" clId="{3162E07E-6665-4E57-837A-7BD56144007F}"/>
    <pc:docChg chg="undo custSel addSld delSld modSld sldOrd addMainMaster modMainMaster addSection modSection">
      <pc:chgData name="Chris Huntingford (POWER PLATFORM)" userId="ca21fdc5-a129-4c69-bbf3-257923dd10d2" providerId="ADAL" clId="{3162E07E-6665-4E57-837A-7BD56144007F}" dt="2020-04-22T22:38:03.872" v="4323" actId="14100"/>
      <pc:docMkLst>
        <pc:docMk/>
      </pc:docMkLst>
      <pc:sldChg chg="del">
        <pc:chgData name="Chris Huntingford (POWER PLATFORM)" userId="ca21fdc5-a129-4c69-bbf3-257923dd10d2" providerId="ADAL" clId="{3162E07E-6665-4E57-837A-7BD56144007F}" dt="2020-04-15T12:45:36.064" v="1959" actId="47"/>
        <pc:sldMkLst>
          <pc:docMk/>
          <pc:sldMk cId="1549337867" sldId="276"/>
        </pc:sldMkLst>
      </pc:sldChg>
      <pc:sldChg chg="del">
        <pc:chgData name="Chris Huntingford (POWER PLATFORM)" userId="ca21fdc5-a129-4c69-bbf3-257923dd10d2" providerId="ADAL" clId="{3162E07E-6665-4E57-837A-7BD56144007F}" dt="2020-04-15T13:04:19.005" v="1964" actId="47"/>
        <pc:sldMkLst>
          <pc:docMk/>
          <pc:sldMk cId="2234278854" sldId="311"/>
        </pc:sldMkLst>
      </pc:sldChg>
      <pc:sldChg chg="ord">
        <pc:chgData name="Chris Huntingford (POWER PLATFORM)" userId="ca21fdc5-a129-4c69-bbf3-257923dd10d2" providerId="ADAL" clId="{3162E07E-6665-4E57-837A-7BD56144007F}" dt="2020-04-15T13:06:29.851" v="1977"/>
        <pc:sldMkLst>
          <pc:docMk/>
          <pc:sldMk cId="1968977713" sldId="355"/>
        </pc:sldMkLst>
      </pc:sldChg>
      <pc:sldChg chg="addSp delSp add del ord setBg delDesignElem">
        <pc:chgData name="Chris Huntingford (POWER PLATFORM)" userId="ca21fdc5-a129-4c69-bbf3-257923dd10d2" providerId="ADAL" clId="{3162E07E-6665-4E57-837A-7BD56144007F}" dt="2020-04-15T13:08:15.258" v="1993"/>
        <pc:sldMkLst>
          <pc:docMk/>
          <pc:sldMk cId="2879546412" sldId="363"/>
        </pc:sldMkLst>
        <pc:spChg chg="add del">
          <ac:chgData name="Chris Huntingford (POWER PLATFORM)" userId="ca21fdc5-a129-4c69-bbf3-257923dd10d2" providerId="ADAL" clId="{3162E07E-6665-4E57-837A-7BD56144007F}" dt="2020-02-05T22:58:27.453" v="713"/>
          <ac:spMkLst>
            <pc:docMk/>
            <pc:sldMk cId="2879546412" sldId="363"/>
            <ac:spMk id="9" creationId="{3B854194-185D-494D-905C-7C7CB2E30F6E}"/>
          </ac:spMkLst>
        </pc:spChg>
        <pc:spChg chg="add del">
          <ac:chgData name="Chris Huntingford (POWER PLATFORM)" userId="ca21fdc5-a129-4c69-bbf3-257923dd10d2" providerId="ADAL" clId="{3162E07E-6665-4E57-837A-7BD56144007F}" dt="2020-02-05T22:58:27.453" v="713"/>
          <ac:spMkLst>
            <pc:docMk/>
            <pc:sldMk cId="2879546412" sldId="363"/>
            <ac:spMk id="11" creationId="{B4F5FA0D-0104-4987-8241-EFF7C85B88DE}"/>
          </ac:spMkLst>
        </pc:spChg>
        <pc:picChg chg="add del">
          <ac:chgData name="Chris Huntingford (POWER PLATFORM)" userId="ca21fdc5-a129-4c69-bbf3-257923dd10d2" providerId="ADAL" clId="{3162E07E-6665-4E57-837A-7BD56144007F}" dt="2020-02-05T22:58:27.453" v="713"/>
          <ac:picMkLst>
            <pc:docMk/>
            <pc:sldMk cId="2879546412" sldId="363"/>
            <ac:picMk id="13" creationId="{2897127E-6CEF-446C-BE87-93B7C46E49D1}"/>
          </ac:picMkLst>
        </pc:picChg>
      </pc:sldChg>
      <pc:sldChg chg="del">
        <pc:chgData name="Chris Huntingford (POWER PLATFORM)" userId="ca21fdc5-a129-4c69-bbf3-257923dd10d2" providerId="ADAL" clId="{3162E07E-6665-4E57-837A-7BD56144007F}" dt="2020-04-15T12:44:50.434" v="1952" actId="47"/>
        <pc:sldMkLst>
          <pc:docMk/>
          <pc:sldMk cId="1212413602" sldId="2178"/>
        </pc:sldMkLst>
      </pc:sldChg>
      <pc:sldChg chg="del">
        <pc:chgData name="Chris Huntingford (POWER PLATFORM)" userId="ca21fdc5-a129-4c69-bbf3-257923dd10d2" providerId="ADAL" clId="{3162E07E-6665-4E57-837A-7BD56144007F}" dt="2020-04-15T13:04:20.190" v="1965" actId="47"/>
        <pc:sldMkLst>
          <pc:docMk/>
          <pc:sldMk cId="1064135319" sldId="3750"/>
        </pc:sldMkLst>
      </pc:sldChg>
      <pc:sldChg chg="del">
        <pc:chgData name="Chris Huntingford (POWER PLATFORM)" userId="ca21fdc5-a129-4c69-bbf3-257923dd10d2" providerId="ADAL" clId="{3162E07E-6665-4E57-837A-7BD56144007F}" dt="2020-04-15T13:04:21.006" v="1966" actId="47"/>
        <pc:sldMkLst>
          <pc:docMk/>
          <pc:sldMk cId="3088316532" sldId="10293"/>
        </pc:sldMkLst>
      </pc:sldChg>
      <pc:sldChg chg="del">
        <pc:chgData name="Chris Huntingford (POWER PLATFORM)" userId="ca21fdc5-a129-4c69-bbf3-257923dd10d2" providerId="ADAL" clId="{3162E07E-6665-4E57-837A-7BD56144007F}" dt="2020-04-15T12:44:51.419" v="1953" actId="47"/>
        <pc:sldMkLst>
          <pc:docMk/>
          <pc:sldMk cId="1691733980" sldId="10301"/>
        </pc:sldMkLst>
      </pc:sldChg>
      <pc:sldChg chg="del">
        <pc:chgData name="Chris Huntingford (POWER PLATFORM)" userId="ca21fdc5-a129-4c69-bbf3-257923dd10d2" providerId="ADAL" clId="{3162E07E-6665-4E57-837A-7BD56144007F}" dt="2020-04-15T12:44:52.030" v="1954" actId="47"/>
        <pc:sldMkLst>
          <pc:docMk/>
          <pc:sldMk cId="3337919142" sldId="10309"/>
        </pc:sldMkLst>
      </pc:sldChg>
      <pc:sldChg chg="del">
        <pc:chgData name="Chris Huntingford (POWER PLATFORM)" userId="ca21fdc5-a129-4c69-bbf3-257923dd10d2" providerId="ADAL" clId="{3162E07E-6665-4E57-837A-7BD56144007F}" dt="2020-04-15T12:44:52.807" v="1955" actId="47"/>
        <pc:sldMkLst>
          <pc:docMk/>
          <pc:sldMk cId="954060367" sldId="10310"/>
        </pc:sldMkLst>
      </pc:sldChg>
      <pc:sldChg chg="del">
        <pc:chgData name="Chris Huntingford (POWER PLATFORM)" userId="ca21fdc5-a129-4c69-bbf3-257923dd10d2" providerId="ADAL" clId="{3162E07E-6665-4E57-837A-7BD56144007F}" dt="2020-04-15T12:44:53.512" v="1956" actId="47"/>
        <pc:sldMkLst>
          <pc:docMk/>
          <pc:sldMk cId="1203465566" sldId="10311"/>
        </pc:sldMkLst>
      </pc:sldChg>
      <pc:sldChg chg="del">
        <pc:chgData name="Chris Huntingford (POWER PLATFORM)" userId="ca21fdc5-a129-4c69-bbf3-257923dd10d2" providerId="ADAL" clId="{3162E07E-6665-4E57-837A-7BD56144007F}" dt="2020-04-15T13:04:22.097" v="1967" actId="47"/>
        <pc:sldMkLst>
          <pc:docMk/>
          <pc:sldMk cId="462508269" sldId="10314"/>
        </pc:sldMkLst>
      </pc:sldChg>
      <pc:sldChg chg="add del ord modAnim">
        <pc:chgData name="Chris Huntingford (POWER PLATFORM)" userId="ca21fdc5-a129-4c69-bbf3-257923dd10d2" providerId="ADAL" clId="{3162E07E-6665-4E57-837A-7BD56144007F}" dt="2020-04-15T13:08:23.032" v="1997"/>
        <pc:sldMkLst>
          <pc:docMk/>
          <pc:sldMk cId="3163486358" sldId="10324"/>
        </pc:sldMkLst>
      </pc:sldChg>
      <pc:sldChg chg="addSp delSp modSp mod ord">
        <pc:chgData name="Chris Huntingford (POWER PLATFORM)" userId="ca21fdc5-a129-4c69-bbf3-257923dd10d2" providerId="ADAL" clId="{3162E07E-6665-4E57-837A-7BD56144007F}" dt="2020-04-16T14:34:34.681" v="4039" actId="478"/>
        <pc:sldMkLst>
          <pc:docMk/>
          <pc:sldMk cId="1487440245" sldId="10325"/>
        </pc:sldMkLst>
        <pc:spChg chg="mod">
          <ac:chgData name="Chris Huntingford (POWER PLATFORM)" userId="ca21fdc5-a129-4c69-bbf3-257923dd10d2" providerId="ADAL" clId="{3162E07E-6665-4E57-837A-7BD56144007F}" dt="2020-02-12T08:43:57.608" v="1058" actId="20577"/>
          <ac:spMkLst>
            <pc:docMk/>
            <pc:sldMk cId="1487440245" sldId="10325"/>
            <ac:spMk id="5" creationId="{AC77390D-8A86-4890-8231-F1BA47DEA9BE}"/>
          </ac:spMkLst>
        </pc:spChg>
        <pc:spChg chg="del">
          <ac:chgData name="Chris Huntingford (POWER PLATFORM)" userId="ca21fdc5-a129-4c69-bbf3-257923dd10d2" providerId="ADAL" clId="{3162E07E-6665-4E57-837A-7BD56144007F}" dt="2020-04-16T14:34:34.681" v="4039" actId="478"/>
          <ac:spMkLst>
            <pc:docMk/>
            <pc:sldMk cId="1487440245" sldId="10325"/>
            <ac:spMk id="15" creationId="{2B34426E-6A04-40A0-8617-49CD55F74AC1}"/>
          </ac:spMkLst>
        </pc:spChg>
        <pc:picChg chg="add del mod">
          <ac:chgData name="Chris Huntingford (POWER PLATFORM)" userId="ca21fdc5-a129-4c69-bbf3-257923dd10d2" providerId="ADAL" clId="{3162E07E-6665-4E57-837A-7BD56144007F}" dt="2020-02-12T08:43:53.106" v="1056" actId="478"/>
          <ac:picMkLst>
            <pc:docMk/>
            <pc:sldMk cId="1487440245" sldId="10325"/>
            <ac:picMk id="1026" creationId="{9E50669E-59EE-4F5E-80C4-C56ABF3D7043}"/>
          </ac:picMkLst>
        </pc:picChg>
      </pc:sldChg>
      <pc:sldChg chg="ord">
        <pc:chgData name="Chris Huntingford (POWER PLATFORM)" userId="ca21fdc5-a129-4c69-bbf3-257923dd10d2" providerId="ADAL" clId="{3162E07E-6665-4E57-837A-7BD56144007F}" dt="2020-04-15T13:06:29.851" v="1977"/>
        <pc:sldMkLst>
          <pc:docMk/>
          <pc:sldMk cId="2898280977" sldId="10326"/>
        </pc:sldMkLst>
      </pc:sldChg>
      <pc:sldChg chg="del ord">
        <pc:chgData name="Chris Huntingford (POWER PLATFORM)" userId="ca21fdc5-a129-4c69-bbf3-257923dd10d2" providerId="ADAL" clId="{3162E07E-6665-4E57-837A-7BD56144007F}" dt="2020-04-15T13:07:54.721" v="1988" actId="47"/>
        <pc:sldMkLst>
          <pc:docMk/>
          <pc:sldMk cId="3135001636" sldId="10328"/>
        </pc:sldMkLst>
      </pc:sldChg>
      <pc:sldChg chg="modSp mod ord">
        <pc:chgData name="Chris Huntingford (POWER PLATFORM)" userId="ca21fdc5-a129-4c69-bbf3-257923dd10d2" providerId="ADAL" clId="{3162E07E-6665-4E57-837A-7BD56144007F}" dt="2020-04-15T13:06:29.851" v="1977"/>
        <pc:sldMkLst>
          <pc:docMk/>
          <pc:sldMk cId="3703477312" sldId="10329"/>
        </pc:sldMkLst>
        <pc:graphicFrameChg chg="modGraphic">
          <ac:chgData name="Chris Huntingford (POWER PLATFORM)" userId="ca21fdc5-a129-4c69-bbf3-257923dd10d2" providerId="ADAL" clId="{3162E07E-6665-4E57-837A-7BD56144007F}" dt="2020-02-06T08:26:29.543" v="1043" actId="207"/>
          <ac:graphicFrameMkLst>
            <pc:docMk/>
            <pc:sldMk cId="3703477312" sldId="10329"/>
            <ac:graphicFrameMk id="4" creationId="{AEC3D831-FE54-416A-B82D-632AE5877415}"/>
          </ac:graphicFrameMkLst>
        </pc:graphicFrameChg>
      </pc:sldChg>
      <pc:sldChg chg="ord">
        <pc:chgData name="Chris Huntingford (POWER PLATFORM)" userId="ca21fdc5-a129-4c69-bbf3-257923dd10d2" providerId="ADAL" clId="{3162E07E-6665-4E57-837A-7BD56144007F}" dt="2020-04-15T13:08:00.728" v="1990"/>
        <pc:sldMkLst>
          <pc:docMk/>
          <pc:sldMk cId="2526742074" sldId="10330"/>
        </pc:sldMkLst>
      </pc:sldChg>
      <pc:sldChg chg="del ord">
        <pc:chgData name="Chris Huntingford (POWER PLATFORM)" userId="ca21fdc5-a129-4c69-bbf3-257923dd10d2" providerId="ADAL" clId="{3162E07E-6665-4E57-837A-7BD56144007F}" dt="2020-04-15T13:08:32.706" v="1998" actId="47"/>
        <pc:sldMkLst>
          <pc:docMk/>
          <pc:sldMk cId="2654107365" sldId="10331"/>
        </pc:sldMkLst>
      </pc:sldChg>
      <pc:sldChg chg="del ord">
        <pc:chgData name="Chris Huntingford (POWER PLATFORM)" userId="ca21fdc5-a129-4c69-bbf3-257923dd10d2" providerId="ADAL" clId="{3162E07E-6665-4E57-837A-7BD56144007F}" dt="2020-04-15T13:08:06.135" v="1991" actId="47"/>
        <pc:sldMkLst>
          <pc:docMk/>
          <pc:sldMk cId="3505781261" sldId="10332"/>
        </pc:sldMkLst>
      </pc:sldChg>
      <pc:sldChg chg="modSp del mod">
        <pc:chgData name="Chris Huntingford (POWER PLATFORM)" userId="ca21fdc5-a129-4c69-bbf3-257923dd10d2" providerId="ADAL" clId="{3162E07E-6665-4E57-837A-7BD56144007F}" dt="2020-04-15T12:39:42.090" v="1469" actId="47"/>
        <pc:sldMkLst>
          <pc:docMk/>
          <pc:sldMk cId="2867580876" sldId="10333"/>
        </pc:sldMkLst>
        <pc:spChg chg="mod">
          <ac:chgData name="Chris Huntingford (POWER PLATFORM)" userId="ca21fdc5-a129-4c69-bbf3-257923dd10d2" providerId="ADAL" clId="{3162E07E-6665-4E57-837A-7BD56144007F}" dt="2020-04-15T12:31:11.456" v="1132" actId="20577"/>
          <ac:spMkLst>
            <pc:docMk/>
            <pc:sldMk cId="2867580876" sldId="10333"/>
            <ac:spMk id="2" creationId="{26B80031-A449-41AF-8D38-D095F5A999DE}"/>
          </ac:spMkLst>
        </pc:spChg>
        <pc:spChg chg="mod">
          <ac:chgData name="Chris Huntingford (POWER PLATFORM)" userId="ca21fdc5-a129-4c69-bbf3-257923dd10d2" providerId="ADAL" clId="{3162E07E-6665-4E57-837A-7BD56144007F}" dt="2020-04-15T12:32:08.024" v="1148" actId="20577"/>
          <ac:spMkLst>
            <pc:docMk/>
            <pc:sldMk cId="2867580876" sldId="10333"/>
            <ac:spMk id="3" creationId="{C4959A57-072D-4BF7-9BF3-D47799E8C152}"/>
          </ac:spMkLst>
        </pc:spChg>
      </pc:sldChg>
      <pc:sldChg chg="addSp delSp modSp mod ord modAnim">
        <pc:chgData name="Chris Huntingford (POWER PLATFORM)" userId="ca21fdc5-a129-4c69-bbf3-257923dd10d2" providerId="ADAL" clId="{3162E07E-6665-4E57-837A-7BD56144007F}" dt="2020-04-22T20:43:17.742" v="4202" actId="1076"/>
        <pc:sldMkLst>
          <pc:docMk/>
          <pc:sldMk cId="3478093211" sldId="10334"/>
        </pc:sldMkLst>
        <pc:spChg chg="mod topLvl">
          <ac:chgData name="Chris Huntingford (POWER PLATFORM)" userId="ca21fdc5-a129-4c69-bbf3-257923dd10d2" providerId="ADAL" clId="{3162E07E-6665-4E57-837A-7BD56144007F}" dt="2020-04-16T10:39:37.039" v="4005" actId="478"/>
          <ac:spMkLst>
            <pc:docMk/>
            <pc:sldMk cId="3478093211" sldId="10334"/>
            <ac:spMk id="2" creationId="{EB63712E-6A10-4A45-A4F6-9271006AB602}"/>
          </ac:spMkLst>
        </pc:spChg>
        <pc:spChg chg="mod topLvl">
          <ac:chgData name="Chris Huntingford (POWER PLATFORM)" userId="ca21fdc5-a129-4c69-bbf3-257923dd10d2" providerId="ADAL" clId="{3162E07E-6665-4E57-837A-7BD56144007F}" dt="2020-04-22T20:28:16.495" v="4171" actId="478"/>
          <ac:spMkLst>
            <pc:docMk/>
            <pc:sldMk cId="3478093211" sldId="10334"/>
            <ac:spMk id="3" creationId="{6EA36121-F1E7-49E8-9822-D935F8E9A2B5}"/>
          </ac:spMkLst>
        </pc:spChg>
        <pc:spChg chg="mod topLvl">
          <ac:chgData name="Chris Huntingford (POWER PLATFORM)" userId="ca21fdc5-a129-4c69-bbf3-257923dd10d2" providerId="ADAL" clId="{3162E07E-6665-4E57-837A-7BD56144007F}" dt="2020-04-22T20:27:15.292" v="4163" actId="478"/>
          <ac:spMkLst>
            <pc:docMk/>
            <pc:sldMk cId="3478093211" sldId="10334"/>
            <ac:spMk id="4" creationId="{75202D78-09F2-40F3-BD7A-5DEBC0619FB6}"/>
          </ac:spMkLst>
        </pc:spChg>
        <pc:spChg chg="mod topLvl">
          <ac:chgData name="Chris Huntingford (POWER PLATFORM)" userId="ca21fdc5-a129-4c69-bbf3-257923dd10d2" providerId="ADAL" clId="{3162E07E-6665-4E57-837A-7BD56144007F}" dt="2020-04-22T20:23:03.129" v="4155" actId="478"/>
          <ac:spMkLst>
            <pc:docMk/>
            <pc:sldMk cId="3478093211" sldId="10334"/>
            <ac:spMk id="5" creationId="{B527EE6D-C5FF-45B1-AE34-6516F3715E10}"/>
          </ac:spMkLst>
        </pc:spChg>
        <pc:spChg chg="mod topLvl">
          <ac:chgData name="Chris Huntingford (POWER PLATFORM)" userId="ca21fdc5-a129-4c69-bbf3-257923dd10d2" providerId="ADAL" clId="{3162E07E-6665-4E57-837A-7BD56144007F}" dt="2020-04-22T20:34:02.036" v="4180" actId="478"/>
          <ac:spMkLst>
            <pc:docMk/>
            <pc:sldMk cId="3478093211" sldId="10334"/>
            <ac:spMk id="6" creationId="{199DF29A-8A5B-453C-B7B2-311D4A3CF10B}"/>
          </ac:spMkLst>
        </pc:spChg>
        <pc:spChg chg="mod topLvl">
          <ac:chgData name="Chris Huntingford (POWER PLATFORM)" userId="ca21fdc5-a129-4c69-bbf3-257923dd10d2" providerId="ADAL" clId="{3162E07E-6665-4E57-837A-7BD56144007F}" dt="2020-04-16T10:48:04.868" v="4037" actId="207"/>
          <ac:spMkLst>
            <pc:docMk/>
            <pc:sldMk cId="3478093211" sldId="10334"/>
            <ac:spMk id="7" creationId="{84388755-149B-44F0-978B-FB8B8A5B45F5}"/>
          </ac:spMkLst>
        </pc:spChg>
        <pc:spChg chg="mod">
          <ac:chgData name="Chris Huntingford (POWER PLATFORM)" userId="ca21fdc5-a129-4c69-bbf3-257923dd10d2" providerId="ADAL" clId="{3162E07E-6665-4E57-837A-7BD56144007F}" dt="2020-04-15T13:14:58.794" v="2512" actId="20577"/>
          <ac:spMkLst>
            <pc:docMk/>
            <pc:sldMk cId="3478093211" sldId="10334"/>
            <ac:spMk id="8" creationId="{1FD703EA-5AA1-40A4-A878-D93D4F3D50AD}"/>
          </ac:spMkLst>
        </pc:spChg>
        <pc:spChg chg="add del">
          <ac:chgData name="Chris Huntingford (POWER PLATFORM)" userId="ca21fdc5-a129-4c69-bbf3-257923dd10d2" providerId="ADAL" clId="{3162E07E-6665-4E57-837A-7BD56144007F}" dt="2020-04-22T20:32:51.353" v="4173"/>
          <ac:spMkLst>
            <pc:docMk/>
            <pc:sldMk cId="3478093211" sldId="10334"/>
            <ac:spMk id="22" creationId="{5665AA35-C995-483C-B3BF-6A245330C1CD}"/>
          </ac:spMkLst>
        </pc:spChg>
        <pc:spChg chg="mod topLvl">
          <ac:chgData name="Chris Huntingford (POWER PLATFORM)" userId="ca21fdc5-a129-4c69-bbf3-257923dd10d2" providerId="ADAL" clId="{3162E07E-6665-4E57-837A-7BD56144007F}" dt="2020-04-16T10:40:57.941" v="4014" actId="207"/>
          <ac:spMkLst>
            <pc:docMk/>
            <pc:sldMk cId="3478093211" sldId="10334"/>
            <ac:spMk id="23" creationId="{98FCC13F-6BCB-4667-BBBB-CD113C734243}"/>
          </ac:spMkLst>
        </pc:spChg>
        <pc:spChg chg="add mod ord">
          <ac:chgData name="Chris Huntingford (POWER PLATFORM)" userId="ca21fdc5-a129-4c69-bbf3-257923dd10d2" providerId="ADAL" clId="{3162E07E-6665-4E57-837A-7BD56144007F}" dt="2020-04-22T20:43:17.742" v="4202" actId="1076"/>
          <ac:spMkLst>
            <pc:docMk/>
            <pc:sldMk cId="3478093211" sldId="10334"/>
            <ac:spMk id="28" creationId="{07B1079B-B5B8-4064-8331-8B7D3763C869}"/>
          </ac:spMkLst>
        </pc:spChg>
        <pc:spChg chg="mod topLvl">
          <ac:chgData name="Chris Huntingford (POWER PLATFORM)" userId="ca21fdc5-a129-4c69-bbf3-257923dd10d2" providerId="ADAL" clId="{3162E07E-6665-4E57-837A-7BD56144007F}" dt="2020-04-22T20:37:15.004" v="4190" actId="478"/>
          <ac:spMkLst>
            <pc:docMk/>
            <pc:sldMk cId="3478093211" sldId="10334"/>
            <ac:spMk id="29" creationId="{EE7C6D21-BA52-48E4-A8EF-96EBF8E90639}"/>
          </ac:spMkLst>
        </pc:spChg>
        <pc:grpChg chg="add del mod">
          <ac:chgData name="Chris Huntingford (POWER PLATFORM)" userId="ca21fdc5-a129-4c69-bbf3-257923dd10d2" providerId="ADAL" clId="{3162E07E-6665-4E57-837A-7BD56144007F}" dt="2020-04-16T10:39:37.039" v="4005" actId="478"/>
          <ac:grpSpMkLst>
            <pc:docMk/>
            <pc:sldMk cId="3478093211" sldId="10334"/>
            <ac:grpSpMk id="9" creationId="{C5C131EA-79F7-40A2-B9B8-E99874D9F815}"/>
          </ac:grpSpMkLst>
        </pc:grpChg>
        <pc:grpChg chg="add del mod">
          <ac:chgData name="Chris Huntingford (POWER PLATFORM)" userId="ca21fdc5-a129-4c69-bbf3-257923dd10d2" providerId="ADAL" clId="{3162E07E-6665-4E57-837A-7BD56144007F}" dt="2020-04-22T20:34:02.036" v="4180" actId="478"/>
          <ac:grpSpMkLst>
            <pc:docMk/>
            <pc:sldMk cId="3478093211" sldId="10334"/>
            <ac:grpSpMk id="11" creationId="{C544A4DE-E7BA-45CA-979E-0D31EC92AC86}"/>
          </ac:grpSpMkLst>
        </pc:grpChg>
        <pc:grpChg chg="add del mod">
          <ac:chgData name="Chris Huntingford (POWER PLATFORM)" userId="ca21fdc5-a129-4c69-bbf3-257923dd10d2" providerId="ADAL" clId="{3162E07E-6665-4E57-837A-7BD56144007F}" dt="2020-04-22T20:23:03.129" v="4155" actId="478"/>
          <ac:grpSpMkLst>
            <pc:docMk/>
            <pc:sldMk cId="3478093211" sldId="10334"/>
            <ac:grpSpMk id="14" creationId="{25F20FB5-5AA9-4A33-BC11-72F49B2485FD}"/>
          </ac:grpSpMkLst>
        </pc:grpChg>
        <pc:grpChg chg="add del mod">
          <ac:chgData name="Chris Huntingford (POWER PLATFORM)" userId="ca21fdc5-a129-4c69-bbf3-257923dd10d2" providerId="ADAL" clId="{3162E07E-6665-4E57-837A-7BD56144007F}" dt="2020-04-22T20:28:16.495" v="4171" actId="478"/>
          <ac:grpSpMkLst>
            <pc:docMk/>
            <pc:sldMk cId="3478093211" sldId="10334"/>
            <ac:grpSpMk id="16" creationId="{7F895DE0-44FE-4D8E-BEF5-A484F75A30BE}"/>
          </ac:grpSpMkLst>
        </pc:grpChg>
        <pc:grpChg chg="add del mod">
          <ac:chgData name="Chris Huntingford (POWER PLATFORM)" userId="ca21fdc5-a129-4c69-bbf3-257923dd10d2" providerId="ADAL" clId="{3162E07E-6665-4E57-837A-7BD56144007F}" dt="2020-04-22T20:27:15.292" v="4163" actId="478"/>
          <ac:grpSpMkLst>
            <pc:docMk/>
            <pc:sldMk cId="3478093211" sldId="10334"/>
            <ac:grpSpMk id="18" creationId="{CAFE5DA2-0E99-4C35-BF7E-8095D1110F12}"/>
          </ac:grpSpMkLst>
        </pc:grpChg>
        <pc:grpChg chg="add del mod">
          <ac:chgData name="Chris Huntingford (POWER PLATFORM)" userId="ca21fdc5-a129-4c69-bbf3-257923dd10d2" providerId="ADAL" clId="{3162E07E-6665-4E57-837A-7BD56144007F}" dt="2020-04-16T10:46:57.789" v="4029" actId="478"/>
          <ac:grpSpMkLst>
            <pc:docMk/>
            <pc:sldMk cId="3478093211" sldId="10334"/>
            <ac:grpSpMk id="20" creationId="{2018B991-6029-4873-A2C7-139D64849AD0}"/>
          </ac:grpSpMkLst>
        </pc:grpChg>
        <pc:grpChg chg="add del mod">
          <ac:chgData name="Chris Huntingford (POWER PLATFORM)" userId="ca21fdc5-a129-4c69-bbf3-257923dd10d2" providerId="ADAL" clId="{3162E07E-6665-4E57-837A-7BD56144007F}" dt="2020-02-05T12:15:39.192" v="604" actId="165"/>
          <ac:grpSpMkLst>
            <pc:docMk/>
            <pc:sldMk cId="3478093211" sldId="10334"/>
            <ac:grpSpMk id="22" creationId="{389AFF69-9161-4B53-BF5E-DC8724E6EA5C}"/>
          </ac:grpSpMkLst>
        </pc:grpChg>
        <pc:grpChg chg="add del mod">
          <ac:chgData name="Chris Huntingford (POWER PLATFORM)" userId="ca21fdc5-a129-4c69-bbf3-257923dd10d2" providerId="ADAL" clId="{3162E07E-6665-4E57-837A-7BD56144007F}" dt="2020-04-16T10:39:39.280" v="4006" actId="478"/>
          <ac:grpSpMkLst>
            <pc:docMk/>
            <pc:sldMk cId="3478093211" sldId="10334"/>
            <ac:grpSpMk id="27" creationId="{2E138DB8-5071-46FA-BC10-C14974C28225}"/>
          </ac:grpSpMkLst>
        </pc:grpChg>
        <pc:grpChg chg="add del mod">
          <ac:chgData name="Chris Huntingford (POWER PLATFORM)" userId="ca21fdc5-a129-4c69-bbf3-257923dd10d2" providerId="ADAL" clId="{3162E07E-6665-4E57-837A-7BD56144007F}" dt="2020-02-05T12:21:53.281" v="685" actId="478"/>
          <ac:grpSpMkLst>
            <pc:docMk/>
            <pc:sldMk cId="3478093211" sldId="10334"/>
            <ac:grpSpMk id="28" creationId="{7A9DC444-45EE-4195-91B2-0DF27C46370D}"/>
          </ac:grpSpMkLst>
        </pc:grpChg>
        <pc:grpChg chg="add del mod">
          <ac:chgData name="Chris Huntingford (POWER PLATFORM)" userId="ca21fdc5-a129-4c69-bbf3-257923dd10d2" providerId="ADAL" clId="{3162E07E-6665-4E57-837A-7BD56144007F}" dt="2020-04-22T20:37:15.004" v="4190" actId="478"/>
          <ac:grpSpMkLst>
            <pc:docMk/>
            <pc:sldMk cId="3478093211" sldId="10334"/>
            <ac:grpSpMk id="33" creationId="{DEC033D2-D28A-472C-BB52-C372E5B79591}"/>
          </ac:grpSpMkLst>
        </pc:grpChg>
        <pc:picChg chg="add del mod topLvl">
          <ac:chgData name="Chris Huntingford (POWER PLATFORM)" userId="ca21fdc5-a129-4c69-bbf3-257923dd10d2" providerId="ADAL" clId="{3162E07E-6665-4E57-837A-7BD56144007F}" dt="2020-04-22T20:28:16.495" v="4171" actId="478"/>
          <ac:picMkLst>
            <pc:docMk/>
            <pc:sldMk cId="3478093211" sldId="10334"/>
            <ac:picMk id="10" creationId="{0189F20E-B11E-488C-B7AE-34ED72A1EFA5}"/>
          </ac:picMkLst>
        </pc:picChg>
        <pc:picChg chg="add del mod topLvl">
          <ac:chgData name="Chris Huntingford (POWER PLATFORM)" userId="ca21fdc5-a129-4c69-bbf3-257923dd10d2" providerId="ADAL" clId="{3162E07E-6665-4E57-837A-7BD56144007F}" dt="2020-04-22T20:27:15.292" v="4163" actId="478"/>
          <ac:picMkLst>
            <pc:docMk/>
            <pc:sldMk cId="3478093211" sldId="10334"/>
            <ac:picMk id="12" creationId="{EFD1074A-5E3C-4897-8780-49E00E92654E}"/>
          </ac:picMkLst>
        </pc:picChg>
        <pc:picChg chg="mod">
          <ac:chgData name="Chris Huntingford (POWER PLATFORM)" userId="ca21fdc5-a129-4c69-bbf3-257923dd10d2" providerId="ADAL" clId="{3162E07E-6665-4E57-837A-7BD56144007F}" dt="2020-02-05T12:26:29.311" v="707" actId="1076"/>
          <ac:picMkLst>
            <pc:docMk/>
            <pc:sldMk cId="3478093211" sldId="10334"/>
            <ac:picMk id="13" creationId="{9512F81B-328A-420A-B7D9-B50B7F7C93B0}"/>
          </ac:picMkLst>
        </pc:picChg>
        <pc:picChg chg="add mod">
          <ac:chgData name="Chris Huntingford (POWER PLATFORM)" userId="ca21fdc5-a129-4c69-bbf3-257923dd10d2" providerId="ADAL" clId="{3162E07E-6665-4E57-837A-7BD56144007F}" dt="2020-04-22T20:25:09.939" v="4162" actId="1076"/>
          <ac:picMkLst>
            <pc:docMk/>
            <pc:sldMk cId="3478093211" sldId="10334"/>
            <ac:picMk id="15" creationId="{195FAC46-EECE-46AE-902C-7DD5AC43C42B}"/>
          </ac:picMkLst>
        </pc:picChg>
        <pc:picChg chg="add del mod topLvl">
          <ac:chgData name="Chris Huntingford (POWER PLATFORM)" userId="ca21fdc5-a129-4c69-bbf3-257923dd10d2" providerId="ADAL" clId="{3162E07E-6665-4E57-837A-7BD56144007F}" dt="2020-04-16T10:46:57.789" v="4029" actId="478"/>
          <ac:picMkLst>
            <pc:docMk/>
            <pc:sldMk cId="3478093211" sldId="10334"/>
            <ac:picMk id="15" creationId="{B5DDD22A-DEDF-4CEB-BA1D-74A31F2492FE}"/>
          </ac:picMkLst>
        </pc:picChg>
        <pc:picChg chg="add del mod topLvl">
          <ac:chgData name="Chris Huntingford (POWER PLATFORM)" userId="ca21fdc5-a129-4c69-bbf3-257923dd10d2" providerId="ADAL" clId="{3162E07E-6665-4E57-837A-7BD56144007F}" dt="2020-04-16T10:39:37.039" v="4005" actId="478"/>
          <ac:picMkLst>
            <pc:docMk/>
            <pc:sldMk cId="3478093211" sldId="10334"/>
            <ac:picMk id="17" creationId="{6E3DF63D-391B-45C9-A183-95770432D05D}"/>
          </ac:picMkLst>
        </pc:picChg>
        <pc:picChg chg="add del mod topLvl">
          <ac:chgData name="Chris Huntingford (POWER PLATFORM)" userId="ca21fdc5-a129-4c69-bbf3-257923dd10d2" providerId="ADAL" clId="{3162E07E-6665-4E57-837A-7BD56144007F}" dt="2020-04-22T20:34:02.036" v="4180" actId="478"/>
          <ac:picMkLst>
            <pc:docMk/>
            <pc:sldMk cId="3478093211" sldId="10334"/>
            <ac:picMk id="19" creationId="{3F0AFBB7-8924-4F8C-8CF3-D6A58BAF46AB}"/>
          </ac:picMkLst>
        </pc:picChg>
        <pc:picChg chg="add mod">
          <ac:chgData name="Chris Huntingford (POWER PLATFORM)" userId="ca21fdc5-a129-4c69-bbf3-257923dd10d2" providerId="ADAL" clId="{3162E07E-6665-4E57-837A-7BD56144007F}" dt="2020-04-22T20:28:02.023" v="4170" actId="1076"/>
          <ac:picMkLst>
            <pc:docMk/>
            <pc:sldMk cId="3478093211" sldId="10334"/>
            <ac:picMk id="20" creationId="{E9A48379-3B5B-44B8-A0EF-E6D2538F07AF}"/>
          </ac:picMkLst>
        </pc:picChg>
        <pc:picChg chg="add del mod topLvl">
          <ac:chgData name="Chris Huntingford (POWER PLATFORM)" userId="ca21fdc5-a129-4c69-bbf3-257923dd10d2" providerId="ADAL" clId="{3162E07E-6665-4E57-837A-7BD56144007F}" dt="2020-04-22T20:23:03.129" v="4155" actId="478"/>
          <ac:picMkLst>
            <pc:docMk/>
            <pc:sldMk cId="3478093211" sldId="10334"/>
            <ac:picMk id="21" creationId="{0F68CA45-06BB-4070-ACD7-050E43182AD2}"/>
          </ac:picMkLst>
        </pc:picChg>
        <pc:picChg chg="add mod">
          <ac:chgData name="Chris Huntingford (POWER PLATFORM)" userId="ca21fdc5-a129-4c69-bbf3-257923dd10d2" providerId="ADAL" clId="{3162E07E-6665-4E57-837A-7BD56144007F}" dt="2020-04-16T10:41:05.688" v="4015" actId="1076"/>
          <ac:picMkLst>
            <pc:docMk/>
            <pc:sldMk cId="3478093211" sldId="10334"/>
            <ac:picMk id="24" creationId="{8D1741FC-F49E-4B5B-8241-2CCE8864FFE4}"/>
          </ac:picMkLst>
        </pc:picChg>
        <pc:picChg chg="del mod topLvl">
          <ac:chgData name="Chris Huntingford (POWER PLATFORM)" userId="ca21fdc5-a129-4c69-bbf3-257923dd10d2" providerId="ADAL" clId="{3162E07E-6665-4E57-837A-7BD56144007F}" dt="2020-02-05T12:19:59.407" v="608" actId="478"/>
          <ac:picMkLst>
            <pc:docMk/>
            <pc:sldMk cId="3478093211" sldId="10334"/>
            <ac:picMk id="24" creationId="{9895B011-6B79-4F05-8D2A-A4C103D3BCF8}"/>
          </ac:picMkLst>
        </pc:picChg>
        <pc:picChg chg="add del mod topLvl">
          <ac:chgData name="Chris Huntingford (POWER PLATFORM)" userId="ca21fdc5-a129-4c69-bbf3-257923dd10d2" providerId="ADAL" clId="{3162E07E-6665-4E57-837A-7BD56144007F}" dt="2020-04-16T10:39:39.280" v="4006" actId="478"/>
          <ac:picMkLst>
            <pc:docMk/>
            <pc:sldMk cId="3478093211" sldId="10334"/>
            <ac:picMk id="26" creationId="{48B7387E-3E2A-41A2-A7D3-D2F23679F2A4}"/>
          </ac:picMkLst>
        </pc:picChg>
        <pc:picChg chg="add mod">
          <ac:chgData name="Chris Huntingford (POWER PLATFORM)" userId="ca21fdc5-a129-4c69-bbf3-257923dd10d2" providerId="ADAL" clId="{3162E07E-6665-4E57-837A-7BD56144007F}" dt="2020-04-22T20:33:56.278" v="4179" actId="1076"/>
          <ac:picMkLst>
            <pc:docMk/>
            <pc:sldMk cId="3478093211" sldId="10334"/>
            <ac:picMk id="26" creationId="{A9CEEF10-FA93-4CF2-BD2C-FCBD5F65BFD6}"/>
          </ac:picMkLst>
        </pc:picChg>
        <pc:picChg chg="del topLvl">
          <ac:chgData name="Chris Huntingford (POWER PLATFORM)" userId="ca21fdc5-a129-4c69-bbf3-257923dd10d2" providerId="ADAL" clId="{3162E07E-6665-4E57-837A-7BD56144007F}" dt="2020-02-05T12:21:53.281" v="685" actId="478"/>
          <ac:picMkLst>
            <pc:docMk/>
            <pc:sldMk cId="3478093211" sldId="10334"/>
            <ac:picMk id="30" creationId="{4E4376F3-D1B1-4CB7-9396-F7A200B7ECD6}"/>
          </ac:picMkLst>
        </pc:picChg>
        <pc:picChg chg="add mod">
          <ac:chgData name="Chris Huntingford (POWER PLATFORM)" userId="ca21fdc5-a129-4c69-bbf3-257923dd10d2" providerId="ADAL" clId="{3162E07E-6665-4E57-837A-7BD56144007F}" dt="2020-04-15T13:06:47.630" v="1980"/>
          <ac:picMkLst>
            <pc:docMk/>
            <pc:sldMk cId="3478093211" sldId="10334"/>
            <ac:picMk id="30" creationId="{FBE3776F-7FB1-41B1-ADBD-339CD4A9E9ED}"/>
          </ac:picMkLst>
        </pc:picChg>
        <pc:picChg chg="add mod">
          <ac:chgData name="Chris Huntingford (POWER PLATFORM)" userId="ca21fdc5-a129-4c69-bbf3-257923dd10d2" providerId="ADAL" clId="{3162E07E-6665-4E57-837A-7BD56144007F}" dt="2020-04-16T10:42:21.087" v="4028" actId="1036"/>
          <ac:picMkLst>
            <pc:docMk/>
            <pc:sldMk cId="3478093211" sldId="10334"/>
            <ac:picMk id="31" creationId="{39E57F7B-2294-4855-9BD7-EED68B4BAD68}"/>
          </ac:picMkLst>
        </pc:picChg>
        <pc:picChg chg="add del mod topLvl">
          <ac:chgData name="Chris Huntingford (POWER PLATFORM)" userId="ca21fdc5-a129-4c69-bbf3-257923dd10d2" providerId="ADAL" clId="{3162E07E-6665-4E57-837A-7BD56144007F}" dt="2020-04-22T20:37:15.004" v="4190" actId="478"/>
          <ac:picMkLst>
            <pc:docMk/>
            <pc:sldMk cId="3478093211" sldId="10334"/>
            <ac:picMk id="32" creationId="{E403A44B-6F09-44C7-BF05-534E4C641B79}"/>
          </ac:picMkLst>
        </pc:picChg>
        <pc:picChg chg="add mod">
          <ac:chgData name="Chris Huntingford (POWER PLATFORM)" userId="ca21fdc5-a129-4c69-bbf3-257923dd10d2" providerId="ADAL" clId="{3162E07E-6665-4E57-837A-7BD56144007F}" dt="2020-04-22T20:37:12.257" v="4189" actId="1076"/>
          <ac:picMkLst>
            <pc:docMk/>
            <pc:sldMk cId="3478093211" sldId="10334"/>
            <ac:picMk id="34" creationId="{C5D0A659-63EB-4636-9C36-BAA1479822FF}"/>
          </ac:picMkLst>
        </pc:picChg>
        <pc:picChg chg="add mod">
          <ac:chgData name="Chris Huntingford (POWER PLATFORM)" userId="ca21fdc5-a129-4c69-bbf3-257923dd10d2" providerId="ADAL" clId="{3162E07E-6665-4E57-837A-7BD56144007F}" dt="2020-04-16T10:48:14.918" v="4038" actId="1076"/>
          <ac:picMkLst>
            <pc:docMk/>
            <pc:sldMk cId="3478093211" sldId="10334"/>
            <ac:picMk id="35" creationId="{511C17EB-1019-4DEF-A7A1-72FE1A27937A}"/>
          </ac:picMkLst>
        </pc:picChg>
        <pc:picChg chg="add mod">
          <ac:chgData name="Chris Huntingford (POWER PLATFORM)" userId="ca21fdc5-a129-4c69-bbf3-257923dd10d2" providerId="ADAL" clId="{3162E07E-6665-4E57-837A-7BD56144007F}" dt="2020-04-22T20:41:00.412" v="4198" actId="1076"/>
          <ac:picMkLst>
            <pc:docMk/>
            <pc:sldMk cId="3478093211" sldId="10334"/>
            <ac:picMk id="37" creationId="{BCC0A74B-6A90-46BE-8E18-3A13E6BBBA73}"/>
          </ac:picMkLst>
        </pc:picChg>
      </pc:sldChg>
      <pc:sldChg chg="del">
        <pc:chgData name="Chris Huntingford (POWER PLATFORM)" userId="ca21fdc5-a129-4c69-bbf3-257923dd10d2" providerId="ADAL" clId="{3162E07E-6665-4E57-837A-7BD56144007F}" dt="2020-04-15T12:44:49.807" v="1951" actId="47"/>
        <pc:sldMkLst>
          <pc:docMk/>
          <pc:sldMk cId="1331828901" sldId="2076136517"/>
        </pc:sldMkLst>
      </pc:sldChg>
      <pc:sldChg chg="del">
        <pc:chgData name="Chris Huntingford (POWER PLATFORM)" userId="ca21fdc5-a129-4c69-bbf3-257923dd10d2" providerId="ADAL" clId="{3162E07E-6665-4E57-837A-7BD56144007F}" dt="2020-04-15T12:43:35.634" v="1940" actId="47"/>
        <pc:sldMkLst>
          <pc:docMk/>
          <pc:sldMk cId="1216170123" sldId="2076136524"/>
        </pc:sldMkLst>
      </pc:sldChg>
      <pc:sldChg chg="del">
        <pc:chgData name="Chris Huntingford (POWER PLATFORM)" userId="ca21fdc5-a129-4c69-bbf3-257923dd10d2" providerId="ADAL" clId="{3162E07E-6665-4E57-837A-7BD56144007F}" dt="2020-04-15T12:44:47.451" v="1948" actId="47"/>
        <pc:sldMkLst>
          <pc:docMk/>
          <pc:sldMk cId="2042377855" sldId="2076136561"/>
        </pc:sldMkLst>
      </pc:sldChg>
      <pc:sldChg chg="del">
        <pc:chgData name="Chris Huntingford (POWER PLATFORM)" userId="ca21fdc5-a129-4c69-bbf3-257923dd10d2" providerId="ADAL" clId="{3162E07E-6665-4E57-837A-7BD56144007F}" dt="2020-04-15T12:44:48.397" v="1949" actId="47"/>
        <pc:sldMkLst>
          <pc:docMk/>
          <pc:sldMk cId="2319452159" sldId="2076136562"/>
        </pc:sldMkLst>
      </pc:sldChg>
      <pc:sldChg chg="del">
        <pc:chgData name="Chris Huntingford (POWER PLATFORM)" userId="ca21fdc5-a129-4c69-bbf3-257923dd10d2" providerId="ADAL" clId="{3162E07E-6665-4E57-837A-7BD56144007F}" dt="2020-04-15T12:44:54.831" v="1957" actId="47"/>
        <pc:sldMkLst>
          <pc:docMk/>
          <pc:sldMk cId="2014765308" sldId="2076136563"/>
        </pc:sldMkLst>
      </pc:sldChg>
      <pc:sldChg chg="del">
        <pc:chgData name="Chris Huntingford (POWER PLATFORM)" userId="ca21fdc5-a129-4c69-bbf3-257923dd10d2" providerId="ADAL" clId="{3162E07E-6665-4E57-837A-7BD56144007F}" dt="2020-04-15T12:44:49.041" v="1950" actId="47"/>
        <pc:sldMkLst>
          <pc:docMk/>
          <pc:sldMk cId="1126133640" sldId="2076136969"/>
        </pc:sldMkLst>
      </pc:sldChg>
      <pc:sldChg chg="del ord">
        <pc:chgData name="Chris Huntingford (POWER PLATFORM)" userId="ca21fdc5-a129-4c69-bbf3-257923dd10d2" providerId="ADAL" clId="{3162E07E-6665-4E57-837A-7BD56144007F}" dt="2020-04-15T13:07:08.016" v="1982" actId="47"/>
        <pc:sldMkLst>
          <pc:docMk/>
          <pc:sldMk cId="755456385" sldId="2076136971"/>
        </pc:sldMkLst>
      </pc:sldChg>
      <pc:sldChg chg="ord">
        <pc:chgData name="Chris Huntingford (POWER PLATFORM)" userId="ca21fdc5-a129-4c69-bbf3-257923dd10d2" providerId="ADAL" clId="{3162E07E-6665-4E57-837A-7BD56144007F}" dt="2020-04-15T13:06:29.851" v="1977"/>
        <pc:sldMkLst>
          <pc:docMk/>
          <pc:sldMk cId="503167569" sldId="2076137153"/>
        </pc:sldMkLst>
      </pc:sldChg>
      <pc:sldChg chg="addSp delSp modSp add del mod ord">
        <pc:chgData name="Chris Huntingford (POWER PLATFORM)" userId="ca21fdc5-a129-4c69-bbf3-257923dd10d2" providerId="ADAL" clId="{3162E07E-6665-4E57-837A-7BD56144007F}" dt="2020-04-15T13:07:31.117" v="1985" actId="47"/>
        <pc:sldMkLst>
          <pc:docMk/>
          <pc:sldMk cId="140343533" sldId="2076137154"/>
        </pc:sldMkLst>
        <pc:spChg chg="mod">
          <ac:chgData name="Chris Huntingford (POWER PLATFORM)" userId="ca21fdc5-a129-4c69-bbf3-257923dd10d2" providerId="ADAL" clId="{3162E07E-6665-4E57-837A-7BD56144007F}" dt="2020-01-10T18:38:19.561" v="586" actId="20577"/>
          <ac:spMkLst>
            <pc:docMk/>
            <pc:sldMk cId="140343533" sldId="2076137154"/>
            <ac:spMk id="2" creationId="{74D60CA8-CF31-42D5-9E41-CD9D72659ECD}"/>
          </ac:spMkLst>
        </pc:spChg>
        <pc:spChg chg="del">
          <ac:chgData name="Chris Huntingford (POWER PLATFORM)" userId="ca21fdc5-a129-4c69-bbf3-257923dd10d2" providerId="ADAL" clId="{3162E07E-6665-4E57-837A-7BD56144007F}" dt="2020-01-10T17:56:26.187" v="431" actId="478"/>
          <ac:spMkLst>
            <pc:docMk/>
            <pc:sldMk cId="140343533" sldId="2076137154"/>
            <ac:spMk id="3" creationId="{546C78CB-2763-441E-AC96-2C4794EA2DD9}"/>
          </ac:spMkLst>
        </pc:spChg>
        <pc:spChg chg="add mod">
          <ac:chgData name="Chris Huntingford (POWER PLATFORM)" userId="ca21fdc5-a129-4c69-bbf3-257923dd10d2" providerId="ADAL" clId="{3162E07E-6665-4E57-837A-7BD56144007F}" dt="2020-01-10T18:28:24.596" v="574" actId="207"/>
          <ac:spMkLst>
            <pc:docMk/>
            <pc:sldMk cId="140343533" sldId="2076137154"/>
            <ac:spMk id="4" creationId="{5530C6C1-EA87-432D-97C0-B656C1D927B2}"/>
          </ac:spMkLst>
        </pc:spChg>
        <pc:spChg chg="add mod">
          <ac:chgData name="Chris Huntingford (POWER PLATFORM)" userId="ca21fdc5-a129-4c69-bbf3-257923dd10d2" providerId="ADAL" clId="{3162E07E-6665-4E57-837A-7BD56144007F}" dt="2020-01-10T18:21:18.237" v="536" actId="207"/>
          <ac:spMkLst>
            <pc:docMk/>
            <pc:sldMk cId="140343533" sldId="2076137154"/>
            <ac:spMk id="5" creationId="{4524A806-62DB-43C3-B1D1-9893F73621EC}"/>
          </ac:spMkLst>
        </pc:spChg>
        <pc:spChg chg="add del mod">
          <ac:chgData name="Chris Huntingford (POWER PLATFORM)" userId="ca21fdc5-a129-4c69-bbf3-257923dd10d2" providerId="ADAL" clId="{3162E07E-6665-4E57-837A-7BD56144007F}" dt="2020-01-10T17:56:58.465" v="437" actId="478"/>
          <ac:spMkLst>
            <pc:docMk/>
            <pc:sldMk cId="140343533" sldId="2076137154"/>
            <ac:spMk id="6" creationId="{A2BE83F7-28D9-4920-BEE8-67E3EEE6CCE5}"/>
          </ac:spMkLst>
        </pc:spChg>
        <pc:spChg chg="add mod">
          <ac:chgData name="Chris Huntingford (POWER PLATFORM)" userId="ca21fdc5-a129-4c69-bbf3-257923dd10d2" providerId="ADAL" clId="{3162E07E-6665-4E57-837A-7BD56144007F}" dt="2020-01-10T18:25:17.309" v="560" actId="207"/>
          <ac:spMkLst>
            <pc:docMk/>
            <pc:sldMk cId="140343533" sldId="2076137154"/>
            <ac:spMk id="7" creationId="{0179D7E9-B867-4521-9D24-BB39E5B1A9D4}"/>
          </ac:spMkLst>
        </pc:spChg>
        <pc:spChg chg="add mod">
          <ac:chgData name="Chris Huntingford (POWER PLATFORM)" userId="ca21fdc5-a129-4c69-bbf3-257923dd10d2" providerId="ADAL" clId="{3162E07E-6665-4E57-837A-7BD56144007F}" dt="2020-01-10T18:18:25.684" v="521" actId="1076"/>
          <ac:spMkLst>
            <pc:docMk/>
            <pc:sldMk cId="140343533" sldId="2076137154"/>
            <ac:spMk id="8" creationId="{3F21F7BA-FFD1-4EDC-913D-004F189DEE84}"/>
          </ac:spMkLst>
        </pc:spChg>
        <pc:spChg chg="add mod">
          <ac:chgData name="Chris Huntingford (POWER PLATFORM)" userId="ca21fdc5-a129-4c69-bbf3-257923dd10d2" providerId="ADAL" clId="{3162E07E-6665-4E57-837A-7BD56144007F}" dt="2020-01-10T18:18:59.413" v="526" actId="14100"/>
          <ac:spMkLst>
            <pc:docMk/>
            <pc:sldMk cId="140343533" sldId="2076137154"/>
            <ac:spMk id="11" creationId="{D189311A-C511-4F2A-B781-F77894700663}"/>
          </ac:spMkLst>
        </pc:spChg>
        <pc:spChg chg="add mod">
          <ac:chgData name="Chris Huntingford (POWER PLATFORM)" userId="ca21fdc5-a129-4c69-bbf3-257923dd10d2" providerId="ADAL" clId="{3162E07E-6665-4E57-837A-7BD56144007F}" dt="2020-01-10T18:11:31.695" v="498" actId="1076"/>
          <ac:spMkLst>
            <pc:docMk/>
            <pc:sldMk cId="140343533" sldId="2076137154"/>
            <ac:spMk id="12" creationId="{DAEA64CB-6E00-4375-9F52-47D050E99E48}"/>
          </ac:spMkLst>
        </pc:spChg>
        <pc:spChg chg="add mod">
          <ac:chgData name="Chris Huntingford (POWER PLATFORM)" userId="ca21fdc5-a129-4c69-bbf3-257923dd10d2" providerId="ADAL" clId="{3162E07E-6665-4E57-837A-7BD56144007F}" dt="2020-01-10T18:18:36.170" v="523" actId="1076"/>
          <ac:spMkLst>
            <pc:docMk/>
            <pc:sldMk cId="140343533" sldId="2076137154"/>
            <ac:spMk id="13" creationId="{541735E7-0F9D-49AF-877A-FA8D113AEBDA}"/>
          </ac:spMkLst>
        </pc:spChg>
        <pc:spChg chg="add mod">
          <ac:chgData name="Chris Huntingford (POWER PLATFORM)" userId="ca21fdc5-a129-4c69-bbf3-257923dd10d2" providerId="ADAL" clId="{3162E07E-6665-4E57-837A-7BD56144007F}" dt="2020-01-10T18:18:31.368" v="522" actId="1076"/>
          <ac:spMkLst>
            <pc:docMk/>
            <pc:sldMk cId="140343533" sldId="2076137154"/>
            <ac:spMk id="14" creationId="{CB8B5969-668E-45D1-8B29-BB54039F18BB}"/>
          </ac:spMkLst>
        </pc:spChg>
        <pc:picChg chg="add del mod">
          <ac:chgData name="Chris Huntingford (POWER PLATFORM)" userId="ca21fdc5-a129-4c69-bbf3-257923dd10d2" providerId="ADAL" clId="{3162E07E-6665-4E57-837A-7BD56144007F}" dt="2020-01-10T18:19:50.259" v="527" actId="478"/>
          <ac:picMkLst>
            <pc:docMk/>
            <pc:sldMk cId="140343533" sldId="2076137154"/>
            <ac:picMk id="10" creationId="{5E642708-CCE3-4181-9388-731211BE44B3}"/>
          </ac:picMkLst>
        </pc:picChg>
        <pc:picChg chg="add mod">
          <ac:chgData name="Chris Huntingford (POWER PLATFORM)" userId="ca21fdc5-a129-4c69-bbf3-257923dd10d2" providerId="ADAL" clId="{3162E07E-6665-4E57-837A-7BD56144007F}" dt="2020-01-10T18:20:51.355" v="533" actId="1076"/>
          <ac:picMkLst>
            <pc:docMk/>
            <pc:sldMk cId="140343533" sldId="2076137154"/>
            <ac:picMk id="16" creationId="{94D5F0A0-33FF-4268-BCF9-36278C4B311F}"/>
          </ac:picMkLst>
        </pc:picChg>
        <pc:picChg chg="add del mod">
          <ac:chgData name="Chris Huntingford (POWER PLATFORM)" userId="ca21fdc5-a129-4c69-bbf3-257923dd10d2" providerId="ADAL" clId="{3162E07E-6665-4E57-837A-7BD56144007F}" dt="2020-01-10T18:24:43.368" v="549" actId="478"/>
          <ac:picMkLst>
            <pc:docMk/>
            <pc:sldMk cId="140343533" sldId="2076137154"/>
            <ac:picMk id="18" creationId="{BC36D20F-E9A7-4B16-80D6-28155EC46C69}"/>
          </ac:picMkLst>
        </pc:picChg>
        <pc:picChg chg="add mod">
          <ac:chgData name="Chris Huntingford (POWER PLATFORM)" userId="ca21fdc5-a129-4c69-bbf3-257923dd10d2" providerId="ADAL" clId="{3162E07E-6665-4E57-837A-7BD56144007F}" dt="2020-01-10T18:25:12.817" v="559" actId="1076"/>
          <ac:picMkLst>
            <pc:docMk/>
            <pc:sldMk cId="140343533" sldId="2076137154"/>
            <ac:picMk id="20" creationId="{7DF3B2BF-ACA6-4A95-8312-6EFA5F6A0D97}"/>
          </ac:picMkLst>
        </pc:picChg>
        <pc:picChg chg="add mod">
          <ac:chgData name="Chris Huntingford (POWER PLATFORM)" userId="ca21fdc5-a129-4c69-bbf3-257923dd10d2" providerId="ADAL" clId="{3162E07E-6665-4E57-837A-7BD56144007F}" dt="2020-01-10T18:27:15.725" v="570" actId="1076"/>
          <ac:picMkLst>
            <pc:docMk/>
            <pc:sldMk cId="140343533" sldId="2076137154"/>
            <ac:picMk id="22" creationId="{6DDF31DC-AFEB-481D-A0BF-9307717DF1A5}"/>
          </ac:picMkLst>
        </pc:picChg>
        <pc:picChg chg="add mod">
          <ac:chgData name="Chris Huntingford (POWER PLATFORM)" userId="ca21fdc5-a129-4c69-bbf3-257923dd10d2" providerId="ADAL" clId="{3162E07E-6665-4E57-837A-7BD56144007F}" dt="2020-01-10T18:36:47.324" v="582" actId="1076"/>
          <ac:picMkLst>
            <pc:docMk/>
            <pc:sldMk cId="140343533" sldId="2076137154"/>
            <ac:picMk id="24" creationId="{C250D8F1-F8F7-4152-B0DB-8E9055414BC9}"/>
          </ac:picMkLst>
        </pc:picChg>
      </pc:sldChg>
      <pc:sldChg chg="addSp delSp modSp add del mod">
        <pc:chgData name="Chris Huntingford (POWER PLATFORM)" userId="ca21fdc5-a129-4c69-bbf3-257923dd10d2" providerId="ADAL" clId="{3162E07E-6665-4E57-837A-7BD56144007F}" dt="2020-01-10T17:55:41.538" v="406" actId="47"/>
        <pc:sldMkLst>
          <pc:docMk/>
          <pc:sldMk cId="2636757865" sldId="2076137154"/>
        </pc:sldMkLst>
        <pc:spChg chg="del">
          <ac:chgData name="Chris Huntingford (POWER PLATFORM)" userId="ca21fdc5-a129-4c69-bbf3-257923dd10d2" providerId="ADAL" clId="{3162E07E-6665-4E57-837A-7BD56144007F}" dt="2020-01-10T14:32:05.178" v="2" actId="478"/>
          <ac:spMkLst>
            <pc:docMk/>
            <pc:sldMk cId="2636757865" sldId="2076137154"/>
            <ac:spMk id="2" creationId="{44F5CDF8-84E7-4F49-B531-0D1A9E376070}"/>
          </ac:spMkLst>
        </pc:spChg>
        <pc:spChg chg="del">
          <ac:chgData name="Chris Huntingford (POWER PLATFORM)" userId="ca21fdc5-a129-4c69-bbf3-257923dd10d2" providerId="ADAL" clId="{3162E07E-6665-4E57-837A-7BD56144007F}" dt="2020-01-10T14:32:02.460" v="1" actId="478"/>
          <ac:spMkLst>
            <pc:docMk/>
            <pc:sldMk cId="2636757865" sldId="2076137154"/>
            <ac:spMk id="3" creationId="{002D753B-4035-4CB4-9ED9-5F728B2B9E6A}"/>
          </ac:spMkLst>
        </pc:spChg>
        <pc:spChg chg="add mod">
          <ac:chgData name="Chris Huntingford (POWER PLATFORM)" userId="ca21fdc5-a129-4c69-bbf3-257923dd10d2" providerId="ADAL" clId="{3162E07E-6665-4E57-837A-7BD56144007F}" dt="2020-01-10T14:33:19.101" v="50" actId="1076"/>
          <ac:spMkLst>
            <pc:docMk/>
            <pc:sldMk cId="2636757865" sldId="2076137154"/>
            <ac:spMk id="5" creationId="{1E9058FE-E37B-451F-8490-486241CAF88B}"/>
          </ac:spMkLst>
        </pc:spChg>
        <pc:spChg chg="add mod">
          <ac:chgData name="Chris Huntingford (POWER PLATFORM)" userId="ca21fdc5-a129-4c69-bbf3-257923dd10d2" providerId="ADAL" clId="{3162E07E-6665-4E57-837A-7BD56144007F}" dt="2020-01-10T14:34:13.922" v="65" actId="1076"/>
          <ac:spMkLst>
            <pc:docMk/>
            <pc:sldMk cId="2636757865" sldId="2076137154"/>
            <ac:spMk id="6" creationId="{C95FAA59-B1D8-43F7-93B6-4B02AFB6376F}"/>
          </ac:spMkLst>
        </pc:spChg>
        <pc:spChg chg="add mod">
          <ac:chgData name="Chris Huntingford (POWER PLATFORM)" userId="ca21fdc5-a129-4c69-bbf3-257923dd10d2" providerId="ADAL" clId="{3162E07E-6665-4E57-837A-7BD56144007F}" dt="2020-01-10T14:34:12.082" v="64" actId="1076"/>
          <ac:spMkLst>
            <pc:docMk/>
            <pc:sldMk cId="2636757865" sldId="2076137154"/>
            <ac:spMk id="7" creationId="{60CFA4F4-8764-481B-A03C-41B2B6CDA3EE}"/>
          </ac:spMkLst>
        </pc:spChg>
        <pc:spChg chg="add mod">
          <ac:chgData name="Chris Huntingford (POWER PLATFORM)" userId="ca21fdc5-a129-4c69-bbf3-257923dd10d2" providerId="ADAL" clId="{3162E07E-6665-4E57-837A-7BD56144007F}" dt="2020-01-10T14:34:10.177" v="63" actId="1076"/>
          <ac:spMkLst>
            <pc:docMk/>
            <pc:sldMk cId="2636757865" sldId="2076137154"/>
            <ac:spMk id="8" creationId="{68FD2EAE-D05D-49D1-940A-026617D789E7}"/>
          </ac:spMkLst>
        </pc:spChg>
        <pc:spChg chg="add mod">
          <ac:chgData name="Chris Huntingford (POWER PLATFORM)" userId="ca21fdc5-a129-4c69-bbf3-257923dd10d2" providerId="ADAL" clId="{3162E07E-6665-4E57-837A-7BD56144007F}" dt="2020-01-10T14:33:58.989" v="61" actId="1076"/>
          <ac:spMkLst>
            <pc:docMk/>
            <pc:sldMk cId="2636757865" sldId="2076137154"/>
            <ac:spMk id="9" creationId="{D8D7407C-1AEC-43E7-8120-C86BCD025B3C}"/>
          </ac:spMkLst>
        </pc:spChg>
        <pc:spChg chg="add mod">
          <ac:chgData name="Chris Huntingford (POWER PLATFORM)" userId="ca21fdc5-a129-4c69-bbf3-257923dd10d2" providerId="ADAL" clId="{3162E07E-6665-4E57-837A-7BD56144007F}" dt="2020-01-10T14:34:02.548" v="62" actId="1076"/>
          <ac:spMkLst>
            <pc:docMk/>
            <pc:sldMk cId="2636757865" sldId="2076137154"/>
            <ac:spMk id="10" creationId="{188AF043-E7B5-442B-91EF-C9FC659C8008}"/>
          </ac:spMkLst>
        </pc:spChg>
        <pc:spChg chg="add mod">
          <ac:chgData name="Chris Huntingford (POWER PLATFORM)" userId="ca21fdc5-a129-4c69-bbf3-257923dd10d2" providerId="ADAL" clId="{3162E07E-6665-4E57-837A-7BD56144007F}" dt="2020-01-10T14:34:19.735" v="67" actId="1076"/>
          <ac:spMkLst>
            <pc:docMk/>
            <pc:sldMk cId="2636757865" sldId="2076137154"/>
            <ac:spMk id="11" creationId="{DC81468F-6E4E-47CE-928F-63E423B9238C}"/>
          </ac:spMkLst>
        </pc:spChg>
        <pc:spChg chg="add mod">
          <ac:chgData name="Chris Huntingford (POWER PLATFORM)" userId="ca21fdc5-a129-4c69-bbf3-257923dd10d2" providerId="ADAL" clId="{3162E07E-6665-4E57-837A-7BD56144007F}" dt="2020-01-10T14:34:24.020" v="69" actId="1076"/>
          <ac:spMkLst>
            <pc:docMk/>
            <pc:sldMk cId="2636757865" sldId="2076137154"/>
            <ac:spMk id="12" creationId="{15064101-AA45-434B-84D9-2D5196534010}"/>
          </ac:spMkLst>
        </pc:spChg>
        <pc:spChg chg="add mod">
          <ac:chgData name="Chris Huntingford (POWER PLATFORM)" userId="ca21fdc5-a129-4c69-bbf3-257923dd10d2" providerId="ADAL" clId="{3162E07E-6665-4E57-837A-7BD56144007F}" dt="2020-01-10T14:34:31.282" v="72" actId="1076"/>
          <ac:spMkLst>
            <pc:docMk/>
            <pc:sldMk cId="2636757865" sldId="2076137154"/>
            <ac:spMk id="13" creationId="{0E8F788C-D320-435F-B24B-C32C09D6AE53}"/>
          </ac:spMkLst>
        </pc:spChg>
      </pc:sldChg>
      <pc:sldChg chg="addSp delSp modSp add del mod">
        <pc:chgData name="Chris Huntingford (POWER PLATFORM)" userId="ca21fdc5-a129-4c69-bbf3-257923dd10d2" providerId="ADAL" clId="{3162E07E-6665-4E57-837A-7BD56144007F}" dt="2020-01-10T17:55:41.538" v="406" actId="47"/>
        <pc:sldMkLst>
          <pc:docMk/>
          <pc:sldMk cId="1344990372" sldId="2076137155"/>
        </pc:sldMkLst>
        <pc:spChg chg="add mod">
          <ac:chgData name="Chris Huntingford (POWER PLATFORM)" userId="ca21fdc5-a129-4c69-bbf3-257923dd10d2" providerId="ADAL" clId="{3162E07E-6665-4E57-837A-7BD56144007F}" dt="2020-01-10T14:45:48.387" v="179" actId="1076"/>
          <ac:spMkLst>
            <pc:docMk/>
            <pc:sldMk cId="1344990372" sldId="2076137155"/>
            <ac:spMk id="2" creationId="{8A3D2659-13A9-42BA-B423-37B0A5988704}"/>
          </ac:spMkLst>
        </pc:spChg>
        <pc:spChg chg="add mod">
          <ac:chgData name="Chris Huntingford (POWER PLATFORM)" userId="ca21fdc5-a129-4c69-bbf3-257923dd10d2" providerId="ADAL" clId="{3162E07E-6665-4E57-837A-7BD56144007F}" dt="2020-01-10T14:48:17.372" v="230" actId="14100"/>
          <ac:spMkLst>
            <pc:docMk/>
            <pc:sldMk cId="1344990372" sldId="2076137155"/>
            <ac:spMk id="3" creationId="{78EAF5EF-4629-4A4B-85A1-22D50C004AB1}"/>
          </ac:spMkLst>
        </pc:spChg>
        <pc:spChg chg="mod">
          <ac:chgData name="Chris Huntingford (POWER PLATFORM)" userId="ca21fdc5-a129-4c69-bbf3-257923dd10d2" providerId="ADAL" clId="{3162E07E-6665-4E57-837A-7BD56144007F}" dt="2020-01-10T14:45:48.387" v="179" actId="1076"/>
          <ac:spMkLst>
            <pc:docMk/>
            <pc:sldMk cId="1344990372" sldId="2076137155"/>
            <ac:spMk id="5" creationId="{1E9058FE-E37B-451F-8490-486241CAF88B}"/>
          </ac:spMkLst>
        </pc:spChg>
        <pc:spChg chg="del">
          <ac:chgData name="Chris Huntingford (POWER PLATFORM)" userId="ca21fdc5-a129-4c69-bbf3-257923dd10d2" providerId="ADAL" clId="{3162E07E-6665-4E57-837A-7BD56144007F}" dt="2020-01-10T14:36:26.144" v="75" actId="478"/>
          <ac:spMkLst>
            <pc:docMk/>
            <pc:sldMk cId="1344990372" sldId="2076137155"/>
            <ac:spMk id="6" creationId="{C95FAA59-B1D8-43F7-93B6-4B02AFB6376F}"/>
          </ac:spMkLst>
        </pc:spChg>
        <pc:spChg chg="del">
          <ac:chgData name="Chris Huntingford (POWER PLATFORM)" userId="ca21fdc5-a129-4c69-bbf3-257923dd10d2" providerId="ADAL" clId="{3162E07E-6665-4E57-837A-7BD56144007F}" dt="2020-01-10T14:36:26.144" v="75" actId="478"/>
          <ac:spMkLst>
            <pc:docMk/>
            <pc:sldMk cId="1344990372" sldId="2076137155"/>
            <ac:spMk id="7" creationId="{60CFA4F4-8764-481B-A03C-41B2B6CDA3EE}"/>
          </ac:spMkLst>
        </pc:spChg>
        <pc:spChg chg="del">
          <ac:chgData name="Chris Huntingford (POWER PLATFORM)" userId="ca21fdc5-a129-4c69-bbf3-257923dd10d2" providerId="ADAL" clId="{3162E07E-6665-4E57-837A-7BD56144007F}" dt="2020-01-10T14:36:26.144" v="75" actId="478"/>
          <ac:spMkLst>
            <pc:docMk/>
            <pc:sldMk cId="1344990372" sldId="2076137155"/>
            <ac:spMk id="8" creationId="{68FD2EAE-D05D-49D1-940A-026617D789E7}"/>
          </ac:spMkLst>
        </pc:spChg>
        <pc:spChg chg="del mod">
          <ac:chgData name="Chris Huntingford (POWER PLATFORM)" userId="ca21fdc5-a129-4c69-bbf3-257923dd10d2" providerId="ADAL" clId="{3162E07E-6665-4E57-837A-7BD56144007F}" dt="2020-01-10T14:36:30.458" v="78" actId="478"/>
          <ac:spMkLst>
            <pc:docMk/>
            <pc:sldMk cId="1344990372" sldId="2076137155"/>
            <ac:spMk id="9" creationId="{D8D7407C-1AEC-43E7-8120-C86BCD025B3C}"/>
          </ac:spMkLst>
        </pc:spChg>
        <pc:spChg chg="del">
          <ac:chgData name="Chris Huntingford (POWER PLATFORM)" userId="ca21fdc5-a129-4c69-bbf3-257923dd10d2" providerId="ADAL" clId="{3162E07E-6665-4E57-837A-7BD56144007F}" dt="2020-01-10T14:36:23.912" v="74" actId="478"/>
          <ac:spMkLst>
            <pc:docMk/>
            <pc:sldMk cId="1344990372" sldId="2076137155"/>
            <ac:spMk id="10" creationId="{188AF043-E7B5-442B-91EF-C9FC659C8008}"/>
          </ac:spMkLst>
        </pc:spChg>
        <pc:spChg chg="del">
          <ac:chgData name="Chris Huntingford (POWER PLATFORM)" userId="ca21fdc5-a129-4c69-bbf3-257923dd10d2" providerId="ADAL" clId="{3162E07E-6665-4E57-837A-7BD56144007F}" dt="2020-01-10T14:36:26.144" v="75" actId="478"/>
          <ac:spMkLst>
            <pc:docMk/>
            <pc:sldMk cId="1344990372" sldId="2076137155"/>
            <ac:spMk id="11" creationId="{DC81468F-6E4E-47CE-928F-63E423B9238C}"/>
          </ac:spMkLst>
        </pc:spChg>
        <pc:spChg chg="del">
          <ac:chgData name="Chris Huntingford (POWER PLATFORM)" userId="ca21fdc5-a129-4c69-bbf3-257923dd10d2" providerId="ADAL" clId="{3162E07E-6665-4E57-837A-7BD56144007F}" dt="2020-01-10T14:36:26.144" v="75" actId="478"/>
          <ac:spMkLst>
            <pc:docMk/>
            <pc:sldMk cId="1344990372" sldId="2076137155"/>
            <ac:spMk id="12" creationId="{15064101-AA45-434B-84D9-2D5196534010}"/>
          </ac:spMkLst>
        </pc:spChg>
        <pc:spChg chg="del">
          <ac:chgData name="Chris Huntingford (POWER PLATFORM)" userId="ca21fdc5-a129-4c69-bbf3-257923dd10d2" providerId="ADAL" clId="{3162E07E-6665-4E57-837A-7BD56144007F}" dt="2020-01-10T14:36:28.035" v="76" actId="478"/>
          <ac:spMkLst>
            <pc:docMk/>
            <pc:sldMk cId="1344990372" sldId="2076137155"/>
            <ac:spMk id="13" creationId="{0E8F788C-D320-435F-B24B-C32C09D6AE53}"/>
          </ac:spMkLst>
        </pc:spChg>
        <pc:spChg chg="add mod">
          <ac:chgData name="Chris Huntingford (POWER PLATFORM)" userId="ca21fdc5-a129-4c69-bbf3-257923dd10d2" providerId="ADAL" clId="{3162E07E-6665-4E57-837A-7BD56144007F}" dt="2020-01-10T14:45:48.387" v="179" actId="1076"/>
          <ac:spMkLst>
            <pc:docMk/>
            <pc:sldMk cId="1344990372" sldId="2076137155"/>
            <ac:spMk id="14" creationId="{0BE46419-F302-49B0-BCF6-37687F287E19}"/>
          </ac:spMkLst>
        </pc:spChg>
        <pc:spChg chg="add mod">
          <ac:chgData name="Chris Huntingford (POWER PLATFORM)" userId="ca21fdc5-a129-4c69-bbf3-257923dd10d2" providerId="ADAL" clId="{3162E07E-6665-4E57-837A-7BD56144007F}" dt="2020-01-10T14:45:48.387" v="179" actId="1076"/>
          <ac:spMkLst>
            <pc:docMk/>
            <pc:sldMk cId="1344990372" sldId="2076137155"/>
            <ac:spMk id="15" creationId="{7FA75AD4-E2A9-4A04-B1B1-837AE93C8927}"/>
          </ac:spMkLst>
        </pc:spChg>
        <pc:spChg chg="add mod">
          <ac:chgData name="Chris Huntingford (POWER PLATFORM)" userId="ca21fdc5-a129-4c69-bbf3-257923dd10d2" providerId="ADAL" clId="{3162E07E-6665-4E57-837A-7BD56144007F}" dt="2020-01-10T14:45:48.387" v="179" actId="1076"/>
          <ac:spMkLst>
            <pc:docMk/>
            <pc:sldMk cId="1344990372" sldId="2076137155"/>
            <ac:spMk id="16" creationId="{ACE09E07-2E96-4484-8414-D1B402C1A9F9}"/>
          </ac:spMkLst>
        </pc:spChg>
        <pc:spChg chg="add mod">
          <ac:chgData name="Chris Huntingford (POWER PLATFORM)" userId="ca21fdc5-a129-4c69-bbf3-257923dd10d2" providerId="ADAL" clId="{3162E07E-6665-4E57-837A-7BD56144007F}" dt="2020-01-10T14:45:48.387" v="179" actId="1076"/>
          <ac:spMkLst>
            <pc:docMk/>
            <pc:sldMk cId="1344990372" sldId="2076137155"/>
            <ac:spMk id="17" creationId="{DC06F2A1-AF20-410B-8BD8-E38213B0AE45}"/>
          </ac:spMkLst>
        </pc:spChg>
        <pc:spChg chg="add mod">
          <ac:chgData name="Chris Huntingford (POWER PLATFORM)" userId="ca21fdc5-a129-4c69-bbf3-257923dd10d2" providerId="ADAL" clId="{3162E07E-6665-4E57-837A-7BD56144007F}" dt="2020-01-10T14:51:13.753" v="237" actId="1076"/>
          <ac:spMkLst>
            <pc:docMk/>
            <pc:sldMk cId="1344990372" sldId="2076137155"/>
            <ac:spMk id="18" creationId="{4417B285-FAB0-45CE-BB31-881D09322735}"/>
          </ac:spMkLst>
        </pc:spChg>
        <pc:spChg chg="add mod">
          <ac:chgData name="Chris Huntingford (POWER PLATFORM)" userId="ca21fdc5-a129-4c69-bbf3-257923dd10d2" providerId="ADAL" clId="{3162E07E-6665-4E57-837A-7BD56144007F}" dt="2020-01-10T14:51:13.753" v="237" actId="1076"/>
          <ac:spMkLst>
            <pc:docMk/>
            <pc:sldMk cId="1344990372" sldId="2076137155"/>
            <ac:spMk id="19" creationId="{1A431862-3BED-4A12-A2F6-84704A61B4D5}"/>
          </ac:spMkLst>
        </pc:spChg>
        <pc:spChg chg="add mod">
          <ac:chgData name="Chris Huntingford (POWER PLATFORM)" userId="ca21fdc5-a129-4c69-bbf3-257923dd10d2" providerId="ADAL" clId="{3162E07E-6665-4E57-837A-7BD56144007F}" dt="2020-01-10T14:46:37.229" v="206" actId="14100"/>
          <ac:spMkLst>
            <pc:docMk/>
            <pc:sldMk cId="1344990372" sldId="2076137155"/>
            <ac:spMk id="20" creationId="{0035F039-7698-46C7-90B5-4A62FDE0AFEC}"/>
          </ac:spMkLst>
        </pc:spChg>
        <pc:spChg chg="add mod">
          <ac:chgData name="Chris Huntingford (POWER PLATFORM)" userId="ca21fdc5-a129-4c69-bbf3-257923dd10d2" providerId="ADAL" clId="{3162E07E-6665-4E57-837A-7BD56144007F}" dt="2020-01-10T14:46:30.735" v="196" actId="1076"/>
          <ac:spMkLst>
            <pc:docMk/>
            <pc:sldMk cId="1344990372" sldId="2076137155"/>
            <ac:spMk id="21" creationId="{77B0ED15-EE10-4389-98D0-3F3ABD0F4BB1}"/>
          </ac:spMkLst>
        </pc:spChg>
        <pc:spChg chg="add mod">
          <ac:chgData name="Chris Huntingford (POWER PLATFORM)" userId="ca21fdc5-a129-4c69-bbf3-257923dd10d2" providerId="ADAL" clId="{3162E07E-6665-4E57-837A-7BD56144007F}" dt="2020-01-10T14:46:45.145" v="214" actId="20577"/>
          <ac:spMkLst>
            <pc:docMk/>
            <pc:sldMk cId="1344990372" sldId="2076137155"/>
            <ac:spMk id="22" creationId="{BB1B8FB8-1F97-4C56-BEFB-F07F544D85D5}"/>
          </ac:spMkLst>
        </pc:spChg>
        <pc:spChg chg="add mod">
          <ac:chgData name="Chris Huntingford (POWER PLATFORM)" userId="ca21fdc5-a129-4c69-bbf3-257923dd10d2" providerId="ADAL" clId="{3162E07E-6665-4E57-837A-7BD56144007F}" dt="2020-01-10T14:48:01.613" v="227" actId="14100"/>
          <ac:spMkLst>
            <pc:docMk/>
            <pc:sldMk cId="1344990372" sldId="2076137155"/>
            <ac:spMk id="23" creationId="{5A74D100-D4D7-4A70-8033-85BBB2FFE543}"/>
          </ac:spMkLst>
        </pc:spChg>
        <pc:spChg chg="add mod">
          <ac:chgData name="Chris Huntingford (POWER PLATFORM)" userId="ca21fdc5-a129-4c69-bbf3-257923dd10d2" providerId="ADAL" clId="{3162E07E-6665-4E57-837A-7BD56144007F}" dt="2020-01-10T14:47:57.218" v="226" actId="1076"/>
          <ac:spMkLst>
            <pc:docMk/>
            <pc:sldMk cId="1344990372" sldId="2076137155"/>
            <ac:spMk id="24" creationId="{44193C11-95C8-4B4B-A28B-BE882A2F1236}"/>
          </ac:spMkLst>
        </pc:spChg>
        <pc:spChg chg="add mod">
          <ac:chgData name="Chris Huntingford (POWER PLATFORM)" userId="ca21fdc5-a129-4c69-bbf3-257923dd10d2" providerId="ADAL" clId="{3162E07E-6665-4E57-837A-7BD56144007F}" dt="2020-01-10T14:51:15.339" v="238" actId="1076"/>
          <ac:spMkLst>
            <pc:docMk/>
            <pc:sldMk cId="1344990372" sldId="2076137155"/>
            <ac:spMk id="25" creationId="{0930B0A7-7990-4277-B1D8-8EB0DDC5C260}"/>
          </ac:spMkLst>
        </pc:spChg>
        <pc:spChg chg="add mod">
          <ac:chgData name="Chris Huntingford (POWER PLATFORM)" userId="ca21fdc5-a129-4c69-bbf3-257923dd10d2" providerId="ADAL" clId="{3162E07E-6665-4E57-837A-7BD56144007F}" dt="2020-01-10T14:48:32.587" v="236" actId="1076"/>
          <ac:spMkLst>
            <pc:docMk/>
            <pc:sldMk cId="1344990372" sldId="2076137155"/>
            <ac:spMk id="26" creationId="{BC131CD2-3C30-4D5E-86FD-529FF6CDE7E4}"/>
          </ac:spMkLst>
        </pc:spChg>
        <pc:spChg chg="add mod">
          <ac:chgData name="Chris Huntingford (POWER PLATFORM)" userId="ca21fdc5-a129-4c69-bbf3-257923dd10d2" providerId="ADAL" clId="{3162E07E-6665-4E57-837A-7BD56144007F}" dt="2020-01-10T15:13:55.354" v="308" actId="20577"/>
          <ac:spMkLst>
            <pc:docMk/>
            <pc:sldMk cId="1344990372" sldId="2076137155"/>
            <ac:spMk id="27" creationId="{C4C2DF82-2777-4B60-AA15-4FA45932D36C}"/>
          </ac:spMkLst>
        </pc:spChg>
        <pc:spChg chg="add mod">
          <ac:chgData name="Chris Huntingford (POWER PLATFORM)" userId="ca21fdc5-a129-4c69-bbf3-257923dd10d2" providerId="ADAL" clId="{3162E07E-6665-4E57-837A-7BD56144007F}" dt="2020-01-10T15:13:15.461" v="273" actId="20577"/>
          <ac:spMkLst>
            <pc:docMk/>
            <pc:sldMk cId="1344990372" sldId="2076137155"/>
            <ac:spMk id="28" creationId="{3B6C0747-2F90-4134-9E68-C48138FC61F2}"/>
          </ac:spMkLst>
        </pc:spChg>
        <pc:spChg chg="add mod">
          <ac:chgData name="Chris Huntingford (POWER PLATFORM)" userId="ca21fdc5-a129-4c69-bbf3-257923dd10d2" providerId="ADAL" clId="{3162E07E-6665-4E57-837A-7BD56144007F}" dt="2020-01-10T15:11:08.760" v="257" actId="1076"/>
          <ac:spMkLst>
            <pc:docMk/>
            <pc:sldMk cId="1344990372" sldId="2076137155"/>
            <ac:spMk id="29" creationId="{56500801-BDEC-4E21-90DA-51F839D8EA0E}"/>
          </ac:spMkLst>
        </pc:spChg>
        <pc:spChg chg="add mod">
          <ac:chgData name="Chris Huntingford (POWER PLATFORM)" userId="ca21fdc5-a129-4c69-bbf3-257923dd10d2" providerId="ADAL" clId="{3162E07E-6665-4E57-837A-7BD56144007F}" dt="2020-01-10T15:13:50.785" v="304" actId="20577"/>
          <ac:spMkLst>
            <pc:docMk/>
            <pc:sldMk cId="1344990372" sldId="2076137155"/>
            <ac:spMk id="30" creationId="{DC42E56E-B967-4216-8011-42A738ACE062}"/>
          </ac:spMkLst>
        </pc:spChg>
        <pc:spChg chg="add mod">
          <ac:chgData name="Chris Huntingford (POWER PLATFORM)" userId="ca21fdc5-a129-4c69-bbf3-257923dd10d2" providerId="ADAL" clId="{3162E07E-6665-4E57-837A-7BD56144007F}" dt="2020-01-10T15:13:31.153" v="287" actId="20577"/>
          <ac:spMkLst>
            <pc:docMk/>
            <pc:sldMk cId="1344990372" sldId="2076137155"/>
            <ac:spMk id="31" creationId="{52E348F5-3298-4508-A1C1-8E82A7474CA6}"/>
          </ac:spMkLst>
        </pc:spChg>
        <pc:spChg chg="add mod">
          <ac:chgData name="Chris Huntingford (POWER PLATFORM)" userId="ca21fdc5-a129-4c69-bbf3-257923dd10d2" providerId="ADAL" clId="{3162E07E-6665-4E57-837A-7BD56144007F}" dt="2020-01-10T15:13:47.231" v="295" actId="20577"/>
          <ac:spMkLst>
            <pc:docMk/>
            <pc:sldMk cId="1344990372" sldId="2076137155"/>
            <ac:spMk id="32" creationId="{C556F775-F361-4E1F-AA7B-7F86AA2A7B8E}"/>
          </ac:spMkLst>
        </pc:spChg>
        <pc:spChg chg="add mod">
          <ac:chgData name="Chris Huntingford (POWER PLATFORM)" userId="ca21fdc5-a129-4c69-bbf3-257923dd10d2" providerId="ADAL" clId="{3162E07E-6665-4E57-837A-7BD56144007F}" dt="2020-01-10T15:14:01.489" v="310" actId="1076"/>
          <ac:spMkLst>
            <pc:docMk/>
            <pc:sldMk cId="1344990372" sldId="2076137155"/>
            <ac:spMk id="33" creationId="{635205FB-AA45-43BD-8121-3E1D57313D21}"/>
          </ac:spMkLst>
        </pc:spChg>
      </pc:sldChg>
      <pc:sldChg chg="addSp delSp modSp add mod setBg">
        <pc:chgData name="Chris Huntingford (POWER PLATFORM)" userId="ca21fdc5-a129-4c69-bbf3-257923dd10d2" providerId="ADAL" clId="{3162E07E-6665-4E57-837A-7BD56144007F}" dt="2020-04-15T12:30:10.152" v="1116" actId="1076"/>
        <pc:sldMkLst>
          <pc:docMk/>
          <pc:sldMk cId="2185636173" sldId="2076137166"/>
        </pc:sldMkLst>
        <pc:spChg chg="mod">
          <ac:chgData name="Chris Huntingford (POWER PLATFORM)" userId="ca21fdc5-a129-4c69-bbf3-257923dd10d2" providerId="ADAL" clId="{3162E07E-6665-4E57-837A-7BD56144007F}" dt="2020-04-15T12:28:20.118" v="1089" actId="14100"/>
          <ac:spMkLst>
            <pc:docMk/>
            <pc:sldMk cId="2185636173" sldId="2076137166"/>
            <ac:spMk id="2" creationId="{DE8582C8-9E7D-4956-AEEA-D61D450859BF}"/>
          </ac:spMkLst>
        </pc:spChg>
        <pc:spChg chg="add mod">
          <ac:chgData name="Chris Huntingford (POWER PLATFORM)" userId="ca21fdc5-a129-4c69-bbf3-257923dd10d2" providerId="ADAL" clId="{3162E07E-6665-4E57-837A-7BD56144007F}" dt="2020-04-15T12:30:10.152" v="1116" actId="1076"/>
          <ac:spMkLst>
            <pc:docMk/>
            <pc:sldMk cId="2185636173" sldId="2076137166"/>
            <ac:spMk id="9" creationId="{003A073F-70EC-4E0C-B2CD-4E4694F38B07}"/>
          </ac:spMkLst>
        </pc:spChg>
        <pc:spChg chg="del">
          <ac:chgData name="Chris Huntingford (POWER PLATFORM)" userId="ca21fdc5-a129-4c69-bbf3-257923dd10d2" providerId="ADAL" clId="{3162E07E-6665-4E57-837A-7BD56144007F}" dt="2020-02-06T09:28:08.451" v="1047"/>
          <ac:spMkLst>
            <pc:docMk/>
            <pc:sldMk cId="2185636173" sldId="2076137166"/>
            <ac:spMk id="10" creationId="{0BC9EFE1-D8CB-4668-9980-DB108327A794}"/>
          </ac:spMkLst>
        </pc:spChg>
        <pc:spChg chg="del">
          <ac:chgData name="Chris Huntingford (POWER PLATFORM)" userId="ca21fdc5-a129-4c69-bbf3-257923dd10d2" providerId="ADAL" clId="{3162E07E-6665-4E57-837A-7BD56144007F}" dt="2020-02-06T09:28:08.451" v="1047"/>
          <ac:spMkLst>
            <pc:docMk/>
            <pc:sldMk cId="2185636173" sldId="2076137166"/>
            <ac:spMk id="14" creationId="{77DA6D33-2D62-458C-BF5D-DBF612FD557E}"/>
          </ac:spMkLst>
        </pc:spChg>
        <pc:picChg chg="add mod">
          <ac:chgData name="Chris Huntingford (POWER PLATFORM)" userId="ca21fdc5-a129-4c69-bbf3-257923dd10d2" providerId="ADAL" clId="{3162E07E-6665-4E57-837A-7BD56144007F}" dt="2020-04-15T12:27:26.495" v="1071" actId="1076"/>
          <ac:picMkLst>
            <pc:docMk/>
            <pc:sldMk cId="2185636173" sldId="2076137166"/>
            <ac:picMk id="4" creationId="{6EBDF2A9-101F-4D93-AAA1-A7874264E626}"/>
          </ac:picMkLst>
        </pc:picChg>
        <pc:picChg chg="del">
          <ac:chgData name="Chris Huntingford (POWER PLATFORM)" userId="ca21fdc5-a129-4c69-bbf3-257923dd10d2" providerId="ADAL" clId="{3162E07E-6665-4E57-837A-7BD56144007F}" dt="2020-04-15T12:19:45.159" v="1063" actId="478"/>
          <ac:picMkLst>
            <pc:docMk/>
            <pc:sldMk cId="2185636173" sldId="2076137166"/>
            <ac:picMk id="7" creationId="{E41B2B67-EB8C-4B12-9A82-75EE090A2B6D}"/>
          </ac:picMkLst>
        </pc:picChg>
        <pc:picChg chg="add mod">
          <ac:chgData name="Chris Huntingford (POWER PLATFORM)" userId="ca21fdc5-a129-4c69-bbf3-257923dd10d2" providerId="ADAL" clId="{3162E07E-6665-4E57-837A-7BD56144007F}" dt="2020-04-15T12:27:45.751" v="1078" actId="1076"/>
          <ac:picMkLst>
            <pc:docMk/>
            <pc:sldMk cId="2185636173" sldId="2076137166"/>
            <ac:picMk id="8" creationId="{3BAE8397-E55C-4F17-9C9E-37561C03C34C}"/>
          </ac:picMkLst>
        </pc:picChg>
        <pc:picChg chg="del">
          <ac:chgData name="Chris Huntingford (POWER PLATFORM)" userId="ca21fdc5-a129-4c69-bbf3-257923dd10d2" providerId="ADAL" clId="{3162E07E-6665-4E57-837A-7BD56144007F}" dt="2020-02-06T09:28:08.451" v="1047"/>
          <ac:picMkLst>
            <pc:docMk/>
            <pc:sldMk cId="2185636173" sldId="2076137166"/>
            <ac:picMk id="12" creationId="{7CBAE1BD-B8E4-4029-8AA2-C77E4FED9864}"/>
          </ac:picMkLst>
        </pc:picChg>
      </pc:sldChg>
      <pc:sldChg chg="addSp add del ord modNotesTx">
        <pc:chgData name="Chris Huntingford (POWER PLATFORM)" userId="ca21fdc5-a129-4c69-bbf3-257923dd10d2" providerId="ADAL" clId="{3162E07E-6665-4E57-837A-7BD56144007F}" dt="2020-04-22T20:12:50.452" v="4148" actId="47"/>
        <pc:sldMkLst>
          <pc:docMk/>
          <pc:sldMk cId="2248864961" sldId="2076137167"/>
        </pc:sldMkLst>
        <pc:picChg chg="add">
          <ac:chgData name="Chris Huntingford (POWER PLATFORM)" userId="ca21fdc5-a129-4c69-bbf3-257923dd10d2" providerId="ADAL" clId="{3162E07E-6665-4E57-837A-7BD56144007F}" dt="2020-02-06T09:29:13.632" v="1049"/>
          <ac:picMkLst>
            <pc:docMk/>
            <pc:sldMk cId="2248864961" sldId="2076137167"/>
            <ac:picMk id="2050" creationId="{406BBFA9-D749-44FB-B758-79FCCAE2C397}"/>
          </ac:picMkLst>
        </pc:picChg>
      </pc:sldChg>
      <pc:sldChg chg="addSp delSp modSp add mod modShow">
        <pc:chgData name="Chris Huntingford (POWER PLATFORM)" userId="ca21fdc5-a129-4c69-bbf3-257923dd10d2" providerId="ADAL" clId="{3162E07E-6665-4E57-837A-7BD56144007F}" dt="2020-04-20T12:25:41.620" v="4145" actId="729"/>
        <pc:sldMkLst>
          <pc:docMk/>
          <pc:sldMk cId="2367804649" sldId="2076137168"/>
        </pc:sldMkLst>
        <pc:spChg chg="mod">
          <ac:chgData name="Chris Huntingford (POWER PLATFORM)" userId="ca21fdc5-a129-4c69-bbf3-257923dd10d2" providerId="ADAL" clId="{3162E07E-6665-4E57-837A-7BD56144007F}" dt="2020-04-15T12:33:21.955" v="1159" actId="20577"/>
          <ac:spMkLst>
            <pc:docMk/>
            <pc:sldMk cId="2367804649" sldId="2076137168"/>
            <ac:spMk id="2" creationId="{8BEAC48B-0406-458D-BAEB-406C6A43FA08}"/>
          </ac:spMkLst>
        </pc:spChg>
        <pc:spChg chg="del mod">
          <ac:chgData name="Chris Huntingford (POWER PLATFORM)" userId="ca21fdc5-a129-4c69-bbf3-257923dd10d2" providerId="ADAL" clId="{3162E07E-6665-4E57-837A-7BD56144007F}" dt="2020-04-15T12:37:57.533" v="1463" actId="478"/>
          <ac:spMkLst>
            <pc:docMk/>
            <pc:sldMk cId="2367804649" sldId="2076137168"/>
            <ac:spMk id="3" creationId="{0C10470C-6D8F-4B2F-AED5-FA3E8C513686}"/>
          </ac:spMkLst>
        </pc:spChg>
        <pc:spChg chg="add del mod">
          <ac:chgData name="Chris Huntingford (POWER PLATFORM)" userId="ca21fdc5-a129-4c69-bbf3-257923dd10d2" providerId="ADAL" clId="{3162E07E-6665-4E57-837A-7BD56144007F}" dt="2020-04-15T12:38:00.115" v="1464" actId="478"/>
          <ac:spMkLst>
            <pc:docMk/>
            <pc:sldMk cId="2367804649" sldId="2076137168"/>
            <ac:spMk id="7" creationId="{ED5420F2-4A6F-4677-B92D-72459F266FAE}"/>
          </ac:spMkLst>
        </pc:spChg>
        <pc:graphicFrameChg chg="add mod modGraphic">
          <ac:chgData name="Chris Huntingford (POWER PLATFORM)" userId="ca21fdc5-a129-4c69-bbf3-257923dd10d2" providerId="ADAL" clId="{3162E07E-6665-4E57-837A-7BD56144007F}" dt="2020-04-20T12:21:16.791" v="4048" actId="20577"/>
          <ac:graphicFrameMkLst>
            <pc:docMk/>
            <pc:sldMk cId="2367804649" sldId="2076137168"/>
            <ac:graphicFrameMk id="4" creationId="{0FF57792-0DC5-419E-9F50-EBA5DAD1FF8C}"/>
          </ac:graphicFrameMkLst>
        </pc:graphicFrameChg>
      </pc:sldChg>
      <pc:sldChg chg="add">
        <pc:chgData name="Chris Huntingford (POWER PLATFORM)" userId="ca21fdc5-a129-4c69-bbf3-257923dd10d2" providerId="ADAL" clId="{3162E07E-6665-4E57-837A-7BD56144007F}" dt="2020-04-15T12:40:09.322" v="1470" actId="22"/>
        <pc:sldMkLst>
          <pc:docMk/>
          <pc:sldMk cId="49616285" sldId="2076137169"/>
        </pc:sldMkLst>
      </pc:sldChg>
      <pc:sldChg chg="add modNotesTx">
        <pc:chgData name="Chris Huntingford (POWER PLATFORM)" userId="ca21fdc5-a129-4c69-bbf3-257923dd10d2" providerId="ADAL" clId="{3162E07E-6665-4E57-837A-7BD56144007F}" dt="2020-04-15T12:42:44.765" v="1937" actId="20577"/>
        <pc:sldMkLst>
          <pc:docMk/>
          <pc:sldMk cId="3248026230" sldId="2076137170"/>
        </pc:sldMkLst>
      </pc:sldChg>
      <pc:sldChg chg="add">
        <pc:chgData name="Chris Huntingford (POWER PLATFORM)" userId="ca21fdc5-a129-4c69-bbf3-257923dd10d2" providerId="ADAL" clId="{3162E07E-6665-4E57-837A-7BD56144007F}" dt="2020-04-15T12:40:09.322" v="1470" actId="22"/>
        <pc:sldMkLst>
          <pc:docMk/>
          <pc:sldMk cId="2181830556" sldId="2076137171"/>
        </pc:sldMkLst>
      </pc:sldChg>
      <pc:sldChg chg="add">
        <pc:chgData name="Chris Huntingford (POWER PLATFORM)" userId="ca21fdc5-a129-4c69-bbf3-257923dd10d2" providerId="ADAL" clId="{3162E07E-6665-4E57-837A-7BD56144007F}" dt="2020-04-15T12:40:09.322" v="1470" actId="22"/>
        <pc:sldMkLst>
          <pc:docMk/>
          <pc:sldMk cId="981187072" sldId="2076137172"/>
        </pc:sldMkLst>
      </pc:sldChg>
      <pc:sldChg chg="modSp add">
        <pc:chgData name="Chris Huntingford (POWER PLATFORM)" userId="ca21fdc5-a129-4c69-bbf3-257923dd10d2" providerId="ADAL" clId="{3162E07E-6665-4E57-837A-7BD56144007F}" dt="2020-04-15T12:44:32.002" v="1947" actId="20577"/>
        <pc:sldMkLst>
          <pc:docMk/>
          <pc:sldMk cId="2041422452" sldId="2076137173"/>
        </pc:sldMkLst>
        <pc:spChg chg="mod">
          <ac:chgData name="Chris Huntingford (POWER PLATFORM)" userId="ca21fdc5-a129-4c69-bbf3-257923dd10d2" providerId="ADAL" clId="{3162E07E-6665-4E57-837A-7BD56144007F}" dt="2020-04-15T12:44:32.002" v="1947" actId="20577"/>
          <ac:spMkLst>
            <pc:docMk/>
            <pc:sldMk cId="2041422452" sldId="2076137173"/>
            <ac:spMk id="416" creationId="{002E5794-871F-40C2-A1EB-EE7F9D137F08}"/>
          </ac:spMkLst>
        </pc:spChg>
      </pc:sldChg>
      <pc:sldChg chg="add">
        <pc:chgData name="Chris Huntingford (POWER PLATFORM)" userId="ca21fdc5-a129-4c69-bbf3-257923dd10d2" providerId="ADAL" clId="{3162E07E-6665-4E57-837A-7BD56144007F}" dt="2020-04-15T12:44:21.765" v="1941" actId="22"/>
        <pc:sldMkLst>
          <pc:docMk/>
          <pc:sldMk cId="3018520063" sldId="2076137174"/>
        </pc:sldMkLst>
      </pc:sldChg>
      <pc:sldChg chg="add">
        <pc:chgData name="Chris Huntingford (POWER PLATFORM)" userId="ca21fdc5-a129-4c69-bbf3-257923dd10d2" providerId="ADAL" clId="{3162E07E-6665-4E57-837A-7BD56144007F}" dt="2020-04-15T12:45:16.032" v="1958" actId="22"/>
        <pc:sldMkLst>
          <pc:docMk/>
          <pc:sldMk cId="1316624059" sldId="2076137175"/>
        </pc:sldMkLst>
      </pc:sldChg>
      <pc:sldChg chg="add">
        <pc:chgData name="Chris Huntingford (POWER PLATFORM)" userId="ca21fdc5-a129-4c69-bbf3-257923dd10d2" providerId="ADAL" clId="{3162E07E-6665-4E57-837A-7BD56144007F}" dt="2020-04-15T12:45:39.230" v="1960" actId="22"/>
        <pc:sldMkLst>
          <pc:docMk/>
          <pc:sldMk cId="2777382488" sldId="2076137176"/>
        </pc:sldMkLst>
      </pc:sldChg>
      <pc:sldChg chg="add">
        <pc:chgData name="Chris Huntingford (POWER PLATFORM)" userId="ca21fdc5-a129-4c69-bbf3-257923dd10d2" providerId="ADAL" clId="{3162E07E-6665-4E57-837A-7BD56144007F}" dt="2020-04-15T12:53:49.648" v="1961" actId="22"/>
        <pc:sldMkLst>
          <pc:docMk/>
          <pc:sldMk cId="3190594652" sldId="2076137177"/>
        </pc:sldMkLst>
      </pc:sldChg>
      <pc:sldChg chg="add ord">
        <pc:chgData name="Chris Huntingford (POWER PLATFORM)" userId="ca21fdc5-a129-4c69-bbf3-257923dd10d2" providerId="ADAL" clId="{3162E07E-6665-4E57-837A-7BD56144007F}" dt="2020-04-22T20:10:52.516" v="4147"/>
        <pc:sldMkLst>
          <pc:docMk/>
          <pc:sldMk cId="2197475078" sldId="2076137178"/>
        </pc:sldMkLst>
      </pc:sldChg>
      <pc:sldChg chg="add">
        <pc:chgData name="Chris Huntingford (POWER PLATFORM)" userId="ca21fdc5-a129-4c69-bbf3-257923dd10d2" providerId="ADAL" clId="{3162E07E-6665-4E57-837A-7BD56144007F}" dt="2020-04-15T13:04:56.435" v="1970" actId="22"/>
        <pc:sldMkLst>
          <pc:docMk/>
          <pc:sldMk cId="2006733278" sldId="2076137179"/>
        </pc:sldMkLst>
      </pc:sldChg>
      <pc:sldChg chg="add">
        <pc:chgData name="Chris Huntingford (POWER PLATFORM)" userId="ca21fdc5-a129-4c69-bbf3-257923dd10d2" providerId="ADAL" clId="{3162E07E-6665-4E57-837A-7BD56144007F}" dt="2020-04-15T13:04:56.435" v="1970" actId="22"/>
        <pc:sldMkLst>
          <pc:docMk/>
          <pc:sldMk cId="1881103053" sldId="2076137180"/>
        </pc:sldMkLst>
      </pc:sldChg>
      <pc:sldChg chg="add">
        <pc:chgData name="Chris Huntingford (POWER PLATFORM)" userId="ca21fdc5-a129-4c69-bbf3-257923dd10d2" providerId="ADAL" clId="{3162E07E-6665-4E57-837A-7BD56144007F}" dt="2020-04-15T13:04:56.435" v="1970" actId="22"/>
        <pc:sldMkLst>
          <pc:docMk/>
          <pc:sldMk cId="3746436074" sldId="2076137181"/>
        </pc:sldMkLst>
      </pc:sldChg>
      <pc:sldChg chg="add">
        <pc:chgData name="Chris Huntingford (POWER PLATFORM)" userId="ca21fdc5-a129-4c69-bbf3-257923dd10d2" providerId="ADAL" clId="{3162E07E-6665-4E57-837A-7BD56144007F}" dt="2020-04-15T13:06:03.721" v="1973" actId="22"/>
        <pc:sldMkLst>
          <pc:docMk/>
          <pc:sldMk cId="533077902" sldId="2076137182"/>
        </pc:sldMkLst>
      </pc:sldChg>
      <pc:sldChg chg="modSp add mod">
        <pc:chgData name="Chris Huntingford (POWER PLATFORM)" userId="ca21fdc5-a129-4c69-bbf3-257923dd10d2" providerId="ADAL" clId="{3162E07E-6665-4E57-837A-7BD56144007F}" dt="2020-04-22T20:16:10.844" v="4153" actId="1076"/>
        <pc:sldMkLst>
          <pc:docMk/>
          <pc:sldMk cId="2028168318" sldId="2076137183"/>
        </pc:sldMkLst>
        <pc:spChg chg="mod">
          <ac:chgData name="Chris Huntingford (POWER PLATFORM)" userId="ca21fdc5-a129-4c69-bbf3-257923dd10d2" providerId="ADAL" clId="{3162E07E-6665-4E57-837A-7BD56144007F}" dt="2020-04-22T20:16:10.844" v="4153" actId="1076"/>
          <ac:spMkLst>
            <pc:docMk/>
            <pc:sldMk cId="2028168318" sldId="2076137183"/>
            <ac:spMk id="3" creationId="{00B377EE-C3A2-4332-B3A1-29C0A299A448}"/>
          </ac:spMkLst>
        </pc:spChg>
        <pc:spChg chg="mod">
          <ac:chgData name="Chris Huntingford (POWER PLATFORM)" userId="ca21fdc5-a129-4c69-bbf3-257923dd10d2" providerId="ADAL" clId="{3162E07E-6665-4E57-837A-7BD56144007F}" dt="2020-04-20T12:07:38.438" v="4042" actId="15"/>
          <ac:spMkLst>
            <pc:docMk/>
            <pc:sldMk cId="2028168318" sldId="2076137183"/>
            <ac:spMk id="20" creationId="{B017D690-4A10-499A-A9C6-0851058E91B7}"/>
          </ac:spMkLst>
        </pc:spChg>
      </pc:sldChg>
      <pc:sldChg chg="addSp delSp modSp add mod modNotesTx">
        <pc:chgData name="Chris Huntingford (POWER PLATFORM)" userId="ca21fdc5-a129-4c69-bbf3-257923dd10d2" providerId="ADAL" clId="{3162E07E-6665-4E57-837A-7BD56144007F}" dt="2020-04-22T20:15:51.481" v="4152" actId="1076"/>
        <pc:sldMkLst>
          <pc:docMk/>
          <pc:sldMk cId="2016623564" sldId="2076137184"/>
        </pc:sldMkLst>
        <pc:spChg chg="mod">
          <ac:chgData name="Chris Huntingford (POWER PLATFORM)" userId="ca21fdc5-a129-4c69-bbf3-257923dd10d2" providerId="ADAL" clId="{3162E07E-6665-4E57-837A-7BD56144007F}" dt="2020-04-16T08:18:20.774" v="3542" actId="20577"/>
          <ac:spMkLst>
            <pc:docMk/>
            <pc:sldMk cId="2016623564" sldId="2076137184"/>
            <ac:spMk id="2" creationId="{74D60CA8-CF31-42D5-9E41-CD9D72659ECD}"/>
          </ac:spMkLst>
        </pc:spChg>
        <pc:spChg chg="mod">
          <ac:chgData name="Chris Huntingford (POWER PLATFORM)" userId="ca21fdc5-a129-4c69-bbf3-257923dd10d2" providerId="ADAL" clId="{3162E07E-6665-4E57-837A-7BD56144007F}" dt="2020-04-16T09:28:26.478" v="3983" actId="1076"/>
          <ac:spMkLst>
            <pc:docMk/>
            <pc:sldMk cId="2016623564" sldId="2076137184"/>
            <ac:spMk id="11" creationId="{D189311A-C511-4F2A-B781-F77894700663}"/>
          </ac:spMkLst>
        </pc:spChg>
        <pc:spChg chg="mod">
          <ac:chgData name="Chris Huntingford (POWER PLATFORM)" userId="ca21fdc5-a129-4c69-bbf3-257923dd10d2" providerId="ADAL" clId="{3162E07E-6665-4E57-837A-7BD56144007F}" dt="2020-04-16T08:13:53.141" v="3025" actId="1076"/>
          <ac:spMkLst>
            <pc:docMk/>
            <pc:sldMk cId="2016623564" sldId="2076137184"/>
            <ac:spMk id="12" creationId="{DAEA64CB-6E00-4375-9F52-47D050E99E48}"/>
          </ac:spMkLst>
        </pc:spChg>
        <pc:spChg chg="mod ord">
          <ac:chgData name="Chris Huntingford (POWER PLATFORM)" userId="ca21fdc5-a129-4c69-bbf3-257923dd10d2" providerId="ADAL" clId="{3162E07E-6665-4E57-837A-7BD56144007F}" dt="2020-04-22T20:15:51.481" v="4152" actId="1076"/>
          <ac:spMkLst>
            <pc:docMk/>
            <pc:sldMk cId="2016623564" sldId="2076137184"/>
            <ac:spMk id="15" creationId="{64D83981-1862-48F8-9234-8A723E89ECFC}"/>
          </ac:spMkLst>
        </pc:spChg>
        <pc:picChg chg="add del mod">
          <ac:chgData name="Chris Huntingford (POWER PLATFORM)" userId="ca21fdc5-a129-4c69-bbf3-257923dd10d2" providerId="ADAL" clId="{3162E07E-6665-4E57-837A-7BD56144007F}" dt="2020-04-16T08:07:08.998" v="2916" actId="478"/>
          <ac:picMkLst>
            <pc:docMk/>
            <pc:sldMk cId="2016623564" sldId="2076137184"/>
            <ac:picMk id="3" creationId="{8CB52BB5-053E-45A1-AE80-67C2E8D27266}"/>
          </ac:picMkLst>
        </pc:picChg>
        <pc:picChg chg="add mod">
          <ac:chgData name="Chris Huntingford (POWER PLATFORM)" userId="ca21fdc5-a129-4c69-bbf3-257923dd10d2" providerId="ADAL" clId="{3162E07E-6665-4E57-837A-7BD56144007F}" dt="2020-04-16T09:28:21.879" v="3982" actId="1076"/>
          <ac:picMkLst>
            <pc:docMk/>
            <pc:sldMk cId="2016623564" sldId="2076137184"/>
            <ac:picMk id="9" creationId="{9835904F-5881-4B22-833B-7D73E7CC9E8C}"/>
          </ac:picMkLst>
        </pc:picChg>
        <pc:picChg chg="del mod">
          <ac:chgData name="Chris Huntingford (POWER PLATFORM)" userId="ca21fdc5-a129-4c69-bbf3-257923dd10d2" providerId="ADAL" clId="{3162E07E-6665-4E57-837A-7BD56144007F}" dt="2020-04-16T09:14:28.480" v="3543" actId="478"/>
          <ac:picMkLst>
            <pc:docMk/>
            <pc:sldMk cId="2016623564" sldId="2076137184"/>
            <ac:picMk id="16" creationId="{94D5F0A0-33FF-4268-BCF9-36278C4B311F}"/>
          </ac:picMkLst>
        </pc:picChg>
        <pc:picChg chg="add mod">
          <ac:chgData name="Chris Huntingford (POWER PLATFORM)" userId="ca21fdc5-a129-4c69-bbf3-257923dd10d2" providerId="ADAL" clId="{3162E07E-6665-4E57-837A-7BD56144007F}" dt="2020-04-16T09:30:30.078" v="3991" actId="1076"/>
          <ac:picMkLst>
            <pc:docMk/>
            <pc:sldMk cId="2016623564" sldId="2076137184"/>
            <ac:picMk id="19" creationId="{416BD2CA-8DB7-4CD3-A803-6306F9E63936}"/>
          </ac:picMkLst>
        </pc:picChg>
        <pc:picChg chg="del">
          <ac:chgData name="Chris Huntingford (POWER PLATFORM)" userId="ca21fdc5-a129-4c69-bbf3-257923dd10d2" providerId="ADAL" clId="{3162E07E-6665-4E57-837A-7BD56144007F}" dt="2020-04-16T09:30:53.374" v="3992" actId="478"/>
          <ac:picMkLst>
            <pc:docMk/>
            <pc:sldMk cId="2016623564" sldId="2076137184"/>
            <ac:picMk id="20" creationId="{7DF3B2BF-ACA6-4A95-8312-6EFA5F6A0D97}"/>
          </ac:picMkLst>
        </pc:picChg>
        <pc:picChg chg="del">
          <ac:chgData name="Chris Huntingford (POWER PLATFORM)" userId="ca21fdc5-a129-4c69-bbf3-257923dd10d2" providerId="ADAL" clId="{3162E07E-6665-4E57-837A-7BD56144007F}" dt="2020-04-16T08:06:59.989" v="2913" actId="478"/>
          <ac:picMkLst>
            <pc:docMk/>
            <pc:sldMk cId="2016623564" sldId="2076137184"/>
            <ac:picMk id="22" creationId="{6DDF31DC-AFEB-481D-A0BF-9307717DF1A5}"/>
          </ac:picMkLst>
        </pc:picChg>
        <pc:picChg chg="add mod">
          <ac:chgData name="Chris Huntingford (POWER PLATFORM)" userId="ca21fdc5-a129-4c69-bbf3-257923dd10d2" providerId="ADAL" clId="{3162E07E-6665-4E57-837A-7BD56144007F}" dt="2020-04-16T09:32:04.078" v="4004" actId="1076"/>
          <ac:picMkLst>
            <pc:docMk/>
            <pc:sldMk cId="2016623564" sldId="2076137184"/>
            <ac:picMk id="23" creationId="{D652A05C-8DF0-4ACF-9DDB-06E1A4E337AB}"/>
          </ac:picMkLst>
        </pc:picChg>
      </pc:sldChg>
      <pc:sldChg chg="add">
        <pc:chgData name="Chris Huntingford (POWER PLATFORM)" userId="ca21fdc5-a129-4c69-bbf3-257923dd10d2" providerId="ADAL" clId="{3162E07E-6665-4E57-837A-7BD56144007F}" dt="2020-04-15T13:06:03.721" v="1973" actId="22"/>
        <pc:sldMkLst>
          <pc:docMk/>
          <pc:sldMk cId="2047519450" sldId="2076137185"/>
        </pc:sldMkLst>
      </pc:sldChg>
      <pc:sldChg chg="add ord">
        <pc:chgData name="Chris Huntingford (POWER PLATFORM)" userId="ca21fdc5-a129-4c69-bbf3-257923dd10d2" providerId="ADAL" clId="{3162E07E-6665-4E57-837A-7BD56144007F}" dt="2020-04-15T13:06:29.851" v="1977"/>
        <pc:sldMkLst>
          <pc:docMk/>
          <pc:sldMk cId="3783111359" sldId="2076137186"/>
        </pc:sldMkLst>
      </pc:sldChg>
      <pc:sldChg chg="addSp delSp modSp new mod modClrScheme modShow chgLayout">
        <pc:chgData name="Chris Huntingford (POWER PLATFORM)" userId="ca21fdc5-a129-4c69-bbf3-257923dd10d2" providerId="ADAL" clId="{3162E07E-6665-4E57-837A-7BD56144007F}" dt="2020-04-22T20:22:51.102" v="4154" actId="729"/>
        <pc:sldMkLst>
          <pc:docMk/>
          <pc:sldMk cId="1046007577" sldId="2076137187"/>
        </pc:sldMkLst>
        <pc:spChg chg="del mod ord">
          <ac:chgData name="Chris Huntingford (POWER PLATFORM)" userId="ca21fdc5-a129-4c69-bbf3-257923dd10d2" providerId="ADAL" clId="{3162E07E-6665-4E57-837A-7BD56144007F}" dt="2020-04-15T13:09:42.093" v="2002" actId="700"/>
          <ac:spMkLst>
            <pc:docMk/>
            <pc:sldMk cId="1046007577" sldId="2076137187"/>
            <ac:spMk id="2" creationId="{923092EE-8901-4AA2-87C1-E6A8D46749F2}"/>
          </ac:spMkLst>
        </pc:spChg>
        <pc:spChg chg="del mod ord">
          <ac:chgData name="Chris Huntingford (POWER PLATFORM)" userId="ca21fdc5-a129-4c69-bbf3-257923dd10d2" providerId="ADAL" clId="{3162E07E-6665-4E57-837A-7BD56144007F}" dt="2020-04-15T13:09:42.093" v="2002" actId="700"/>
          <ac:spMkLst>
            <pc:docMk/>
            <pc:sldMk cId="1046007577" sldId="2076137187"/>
            <ac:spMk id="3" creationId="{B32BE0CB-5B82-4D63-8D1A-3EAE46A42C90}"/>
          </ac:spMkLst>
        </pc:spChg>
        <pc:spChg chg="add mod ord">
          <ac:chgData name="Chris Huntingford (POWER PLATFORM)" userId="ca21fdc5-a129-4c69-bbf3-257923dd10d2" providerId="ADAL" clId="{3162E07E-6665-4E57-837A-7BD56144007F}" dt="2020-04-15T13:10:08.076" v="2024" actId="700"/>
          <ac:spMkLst>
            <pc:docMk/>
            <pc:sldMk cId="1046007577" sldId="2076137187"/>
            <ac:spMk id="4" creationId="{2F54C0BE-1FC6-442E-86AE-C10877F81999}"/>
          </ac:spMkLst>
        </pc:spChg>
        <pc:spChg chg="add del mod ord">
          <ac:chgData name="Chris Huntingford (POWER PLATFORM)" userId="ca21fdc5-a129-4c69-bbf3-257923dd10d2" providerId="ADAL" clId="{3162E07E-6665-4E57-837A-7BD56144007F}" dt="2020-04-15T13:10:08.076" v="2024" actId="700"/>
          <ac:spMkLst>
            <pc:docMk/>
            <pc:sldMk cId="1046007577" sldId="2076137187"/>
            <ac:spMk id="5" creationId="{32882BC0-DC18-4841-9BA3-E783F8683C26}"/>
          </ac:spMkLst>
        </pc:spChg>
        <pc:spChg chg="add mod ord">
          <ac:chgData name="Chris Huntingford (POWER PLATFORM)" userId="ca21fdc5-a129-4c69-bbf3-257923dd10d2" providerId="ADAL" clId="{3162E07E-6665-4E57-837A-7BD56144007F}" dt="2020-04-15T13:11:33.313" v="2154" actId="20577"/>
          <ac:spMkLst>
            <pc:docMk/>
            <pc:sldMk cId="1046007577" sldId="2076137187"/>
            <ac:spMk id="6" creationId="{26A503F7-8765-4607-9EF0-DC4A750C44B4}"/>
          </ac:spMkLst>
        </pc:spChg>
        <pc:spChg chg="add del mod ord">
          <ac:chgData name="Chris Huntingford (POWER PLATFORM)" userId="ca21fdc5-a129-4c69-bbf3-257923dd10d2" providerId="ADAL" clId="{3162E07E-6665-4E57-837A-7BD56144007F}" dt="2020-04-15T13:10:47.338" v="2035" actId="478"/>
          <ac:spMkLst>
            <pc:docMk/>
            <pc:sldMk cId="1046007577" sldId="2076137187"/>
            <ac:spMk id="7" creationId="{6A198ACA-F312-4DF3-88DC-3904C63306A0}"/>
          </ac:spMkLst>
        </pc:spChg>
        <pc:spChg chg="add del mod ord">
          <ac:chgData name="Chris Huntingford (POWER PLATFORM)" userId="ca21fdc5-a129-4c69-bbf3-257923dd10d2" providerId="ADAL" clId="{3162E07E-6665-4E57-837A-7BD56144007F}" dt="2020-04-16T14:40:43.851" v="4040" actId="478"/>
          <ac:spMkLst>
            <pc:docMk/>
            <pc:sldMk cId="1046007577" sldId="2076137187"/>
            <ac:spMk id="8" creationId="{8220F9C4-57D8-4693-97CB-493E7CA6038C}"/>
          </ac:spMkLst>
        </pc:spChg>
        <pc:picChg chg="add del mod">
          <ac:chgData name="Chris Huntingford (POWER PLATFORM)" userId="ca21fdc5-a129-4c69-bbf3-257923dd10d2" providerId="ADAL" clId="{3162E07E-6665-4E57-837A-7BD56144007F}" dt="2020-04-15T13:10:43.667" v="2033" actId="931"/>
          <ac:picMkLst>
            <pc:docMk/>
            <pc:sldMk cId="1046007577" sldId="2076137187"/>
            <ac:picMk id="10" creationId="{A73826CA-DA48-4336-8076-A5B5F7292C9E}"/>
          </ac:picMkLst>
        </pc:picChg>
        <pc:picChg chg="add mod">
          <ac:chgData name="Chris Huntingford (POWER PLATFORM)" userId="ca21fdc5-a129-4c69-bbf3-257923dd10d2" providerId="ADAL" clId="{3162E07E-6665-4E57-837A-7BD56144007F}" dt="2020-04-15T13:11:01.472" v="2039" actId="1076"/>
          <ac:picMkLst>
            <pc:docMk/>
            <pc:sldMk cId="1046007577" sldId="2076137187"/>
            <ac:picMk id="12" creationId="{95AB91CF-C92C-4A8A-9399-555C3B4A2044}"/>
          </ac:picMkLst>
        </pc:picChg>
      </pc:sldChg>
      <pc:sldChg chg="addSp delSp modSp add mod">
        <pc:chgData name="Chris Huntingford (POWER PLATFORM)" userId="ca21fdc5-a129-4c69-bbf3-257923dd10d2" providerId="ADAL" clId="{3162E07E-6665-4E57-837A-7BD56144007F}" dt="2020-04-16T08:00:05.447" v="2630" actId="20577"/>
        <pc:sldMkLst>
          <pc:docMk/>
          <pc:sldMk cId="3885250925" sldId="2076137188"/>
        </pc:sldMkLst>
        <pc:spChg chg="mod">
          <ac:chgData name="Chris Huntingford (POWER PLATFORM)" userId="ca21fdc5-a129-4c69-bbf3-257923dd10d2" providerId="ADAL" clId="{3162E07E-6665-4E57-837A-7BD56144007F}" dt="2020-04-15T13:12:05.416" v="2173" actId="20577"/>
          <ac:spMkLst>
            <pc:docMk/>
            <pc:sldMk cId="3885250925" sldId="2076137188"/>
            <ac:spMk id="4" creationId="{2F54C0BE-1FC6-442E-86AE-C10877F81999}"/>
          </ac:spMkLst>
        </pc:spChg>
        <pc:spChg chg="mod">
          <ac:chgData name="Chris Huntingford (POWER PLATFORM)" userId="ca21fdc5-a129-4c69-bbf3-257923dd10d2" providerId="ADAL" clId="{3162E07E-6665-4E57-837A-7BD56144007F}" dt="2020-04-16T08:00:05.447" v="2630" actId="20577"/>
          <ac:spMkLst>
            <pc:docMk/>
            <pc:sldMk cId="3885250925" sldId="2076137188"/>
            <ac:spMk id="6" creationId="{26A503F7-8765-4607-9EF0-DC4A750C44B4}"/>
          </ac:spMkLst>
        </pc:spChg>
        <pc:spChg chg="del">
          <ac:chgData name="Chris Huntingford (POWER PLATFORM)" userId="ca21fdc5-a129-4c69-bbf3-257923dd10d2" providerId="ADAL" clId="{3162E07E-6665-4E57-837A-7BD56144007F}" dt="2020-04-15T13:12:09.313" v="2174" actId="478"/>
          <ac:spMkLst>
            <pc:docMk/>
            <pc:sldMk cId="3885250925" sldId="2076137188"/>
            <ac:spMk id="8" creationId="{8220F9C4-57D8-4693-97CB-493E7CA6038C}"/>
          </ac:spMkLst>
        </pc:spChg>
        <pc:picChg chg="add mod">
          <ac:chgData name="Chris Huntingford (POWER PLATFORM)" userId="ca21fdc5-a129-4c69-bbf3-257923dd10d2" providerId="ADAL" clId="{3162E07E-6665-4E57-837A-7BD56144007F}" dt="2020-04-15T13:12:59.911" v="2249" actId="1076"/>
          <ac:picMkLst>
            <pc:docMk/>
            <pc:sldMk cId="3885250925" sldId="2076137188"/>
            <ac:picMk id="3" creationId="{BC602D5A-F885-4D6C-A276-50128EAEA548}"/>
          </ac:picMkLst>
        </pc:picChg>
        <pc:picChg chg="del mod">
          <ac:chgData name="Chris Huntingford (POWER PLATFORM)" userId="ca21fdc5-a129-4c69-bbf3-257923dd10d2" providerId="ADAL" clId="{3162E07E-6665-4E57-837A-7BD56144007F}" dt="2020-04-15T13:12:58.321" v="2248" actId="478"/>
          <ac:picMkLst>
            <pc:docMk/>
            <pc:sldMk cId="3885250925" sldId="2076137188"/>
            <ac:picMk id="12" creationId="{95AB91CF-C92C-4A8A-9399-555C3B4A2044}"/>
          </ac:picMkLst>
        </pc:picChg>
      </pc:sldChg>
      <pc:sldChg chg="addSp delSp new del mod">
        <pc:chgData name="Chris Huntingford (POWER PLATFORM)" userId="ca21fdc5-a129-4c69-bbf3-257923dd10d2" providerId="ADAL" clId="{3162E07E-6665-4E57-837A-7BD56144007F}" dt="2020-04-22T20:42:52.680" v="4199" actId="47"/>
        <pc:sldMkLst>
          <pc:docMk/>
          <pc:sldMk cId="1996702607" sldId="2076137189"/>
        </pc:sldMkLst>
        <pc:spChg chg="add del">
          <ac:chgData name="Chris Huntingford (POWER PLATFORM)" userId="ca21fdc5-a129-4c69-bbf3-257923dd10d2" providerId="ADAL" clId="{3162E07E-6665-4E57-837A-7BD56144007F}" dt="2020-04-16T08:01:29.447" v="2634" actId="22"/>
          <ac:spMkLst>
            <pc:docMk/>
            <pc:sldMk cId="1996702607" sldId="2076137189"/>
            <ac:spMk id="3" creationId="{A061B052-81EC-4297-A0A7-60C0637AEAA8}"/>
          </ac:spMkLst>
        </pc:spChg>
        <pc:spChg chg="add">
          <ac:chgData name="Chris Huntingford (POWER PLATFORM)" userId="ca21fdc5-a129-4c69-bbf3-257923dd10d2" providerId="ADAL" clId="{3162E07E-6665-4E57-837A-7BD56144007F}" dt="2020-04-16T08:01:34.919" v="2635" actId="22"/>
          <ac:spMkLst>
            <pc:docMk/>
            <pc:sldMk cId="1996702607" sldId="2076137189"/>
            <ac:spMk id="5" creationId="{E536618A-6662-4B1A-9A27-5EBDDC7DBDD3}"/>
          </ac:spMkLst>
        </pc:spChg>
      </pc:sldChg>
      <pc:sldChg chg="modSp add mod">
        <pc:chgData name="Chris Huntingford (POWER PLATFORM)" userId="ca21fdc5-a129-4c69-bbf3-257923dd10d2" providerId="ADAL" clId="{3162E07E-6665-4E57-837A-7BD56144007F}" dt="2020-04-20T12:24:41.221" v="4144" actId="2165"/>
        <pc:sldMkLst>
          <pc:docMk/>
          <pc:sldMk cId="2860476999" sldId="2076137190"/>
        </pc:sldMkLst>
        <pc:spChg chg="mod">
          <ac:chgData name="Chris Huntingford (POWER PLATFORM)" userId="ca21fdc5-a129-4c69-bbf3-257923dd10d2" providerId="ADAL" clId="{3162E07E-6665-4E57-837A-7BD56144007F}" dt="2020-04-20T12:22:16.671" v="4068" actId="1076"/>
          <ac:spMkLst>
            <pc:docMk/>
            <pc:sldMk cId="2860476999" sldId="2076137190"/>
            <ac:spMk id="2" creationId="{8BEAC48B-0406-458D-BAEB-406C6A43FA08}"/>
          </ac:spMkLst>
        </pc:spChg>
        <pc:graphicFrameChg chg="mod modGraphic">
          <ac:chgData name="Chris Huntingford (POWER PLATFORM)" userId="ca21fdc5-a129-4c69-bbf3-257923dd10d2" providerId="ADAL" clId="{3162E07E-6665-4E57-837A-7BD56144007F}" dt="2020-04-20T12:24:41.221" v="4144" actId="2165"/>
          <ac:graphicFrameMkLst>
            <pc:docMk/>
            <pc:sldMk cId="2860476999" sldId="2076137190"/>
            <ac:graphicFrameMk id="4" creationId="{0FF57792-0DC5-419E-9F50-EBA5DAD1FF8C}"/>
          </ac:graphicFrameMkLst>
        </pc:graphicFrameChg>
      </pc:sldChg>
      <pc:sldChg chg="addSp delSp modSp add mod ord">
        <pc:chgData name="Chris Huntingford (POWER PLATFORM)" userId="ca21fdc5-a129-4c69-bbf3-257923dd10d2" providerId="ADAL" clId="{3162E07E-6665-4E57-837A-7BD56144007F}" dt="2020-04-22T22:38:03.872" v="4323" actId="14100"/>
        <pc:sldMkLst>
          <pc:docMk/>
          <pc:sldMk cId="219004322" sldId="2076137191"/>
        </pc:sldMkLst>
        <pc:spChg chg="add mod">
          <ac:chgData name="Chris Huntingford (POWER PLATFORM)" userId="ca21fdc5-a129-4c69-bbf3-257923dd10d2" providerId="ADAL" clId="{3162E07E-6665-4E57-837A-7BD56144007F}" dt="2020-04-22T22:37:44.260" v="4318" actId="14100"/>
          <ac:spMkLst>
            <pc:docMk/>
            <pc:sldMk cId="219004322" sldId="2076137191"/>
            <ac:spMk id="4" creationId="{E5021D60-D852-4E38-A577-0185B6E77B28}"/>
          </ac:spMkLst>
        </pc:spChg>
        <pc:spChg chg="add mod">
          <ac:chgData name="Chris Huntingford (POWER PLATFORM)" userId="ca21fdc5-a129-4c69-bbf3-257923dd10d2" providerId="ADAL" clId="{3162E07E-6665-4E57-837A-7BD56144007F}" dt="2020-04-22T22:37:53.283" v="4320" actId="14100"/>
          <ac:spMkLst>
            <pc:docMk/>
            <pc:sldMk cId="219004322" sldId="2076137191"/>
            <ac:spMk id="5" creationId="{1D1726AB-F25C-4100-8199-5B7A7C853BF6}"/>
          </ac:spMkLst>
        </pc:spChg>
        <pc:spChg chg="add del mod">
          <ac:chgData name="Chris Huntingford (POWER PLATFORM)" userId="ca21fdc5-a129-4c69-bbf3-257923dd10d2" providerId="ADAL" clId="{3162E07E-6665-4E57-837A-7BD56144007F}" dt="2020-04-22T22:35:11.664" v="4317" actId="478"/>
          <ac:spMkLst>
            <pc:docMk/>
            <pc:sldMk cId="219004322" sldId="2076137191"/>
            <ac:spMk id="6" creationId="{55504CD8-D8C7-4D95-912D-DCF5D6B3E559}"/>
          </ac:spMkLst>
        </pc:spChg>
        <pc:spChg chg="add del mod">
          <ac:chgData name="Chris Huntingford (POWER PLATFORM)" userId="ca21fdc5-a129-4c69-bbf3-257923dd10d2" providerId="ADAL" clId="{3162E07E-6665-4E57-837A-7BD56144007F}" dt="2020-04-22T22:22:30.877" v="4295" actId="478"/>
          <ac:spMkLst>
            <pc:docMk/>
            <pc:sldMk cId="219004322" sldId="2076137191"/>
            <ac:spMk id="7" creationId="{4DB2DC91-2A13-4BFB-8825-82537E895F1C}"/>
          </ac:spMkLst>
        </pc:spChg>
        <pc:spChg chg="add del mod">
          <ac:chgData name="Chris Huntingford (POWER PLATFORM)" userId="ca21fdc5-a129-4c69-bbf3-257923dd10d2" providerId="ADAL" clId="{3162E07E-6665-4E57-837A-7BD56144007F}" dt="2020-04-22T22:33:02.964" v="4313" actId="478"/>
          <ac:spMkLst>
            <pc:docMk/>
            <pc:sldMk cId="219004322" sldId="2076137191"/>
            <ac:spMk id="12" creationId="{63E4094E-FE06-4981-A46C-61A56DB78BCF}"/>
          </ac:spMkLst>
        </pc:spChg>
        <pc:spChg chg="add del mod">
          <ac:chgData name="Chris Huntingford (POWER PLATFORM)" userId="ca21fdc5-a129-4c69-bbf3-257923dd10d2" providerId="ADAL" clId="{3162E07E-6665-4E57-837A-7BD56144007F}" dt="2020-04-22T22:33:08.914" v="4315" actId="478"/>
          <ac:spMkLst>
            <pc:docMk/>
            <pc:sldMk cId="219004322" sldId="2076137191"/>
            <ac:spMk id="16" creationId="{972C3696-A582-4BB2-8009-BC329B96F6B7}"/>
          </ac:spMkLst>
        </pc:spChg>
        <pc:spChg chg="add mod">
          <ac:chgData name="Chris Huntingford (POWER PLATFORM)" userId="ca21fdc5-a129-4c69-bbf3-257923dd10d2" providerId="ADAL" clId="{3162E07E-6665-4E57-837A-7BD56144007F}" dt="2020-04-22T22:38:03.872" v="4323" actId="14100"/>
          <ac:spMkLst>
            <pc:docMk/>
            <pc:sldMk cId="219004322" sldId="2076137191"/>
            <ac:spMk id="22" creationId="{D2285E00-FAF9-4410-A21A-1A51782BD2FE}"/>
          </ac:spMkLst>
        </pc:spChg>
      </pc:sldChg>
      <pc:sldMasterChg chg="add addSldLayout">
        <pc:chgData name="Chris Huntingford (POWER PLATFORM)" userId="ca21fdc5-a129-4c69-bbf3-257923dd10d2" providerId="ADAL" clId="{3162E07E-6665-4E57-837A-7BD56144007F}" dt="2020-04-15T13:04:56.435" v="1970" actId="22"/>
        <pc:sldMasterMkLst>
          <pc:docMk/>
          <pc:sldMasterMk cId="2958274844" sldId="2147483660"/>
        </pc:sldMasterMkLst>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562199305" sldId="214748366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778834518" sldId="2147483662"/>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151979974" sldId="2147483663"/>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065343235" sldId="2147483664"/>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271692239" sldId="2147483665"/>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511759418" sldId="2147483666"/>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747839649" sldId="2147483667"/>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520785589" sldId="2147483668"/>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165389901" sldId="2147483669"/>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911277669" sldId="2147483670"/>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4000066968" sldId="214748367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333110100" sldId="2147483672"/>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574744448" sldId="2147483673"/>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24475903" sldId="2147483674"/>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432560126" sldId="2147483675"/>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4021710493" sldId="2147483676"/>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295964351" sldId="2147483677"/>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123262505" sldId="2147483678"/>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310733327" sldId="2147483679"/>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681546837" sldId="2147483680"/>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360927636" sldId="214748368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488667014" sldId="2147483682"/>
          </pc:sldLayoutMkLst>
        </pc:sldLayoutChg>
      </pc:sldMasterChg>
      <pc:sldMasterChg chg="add addSldLayout">
        <pc:chgData name="Chris Huntingford (POWER PLATFORM)" userId="ca21fdc5-a129-4c69-bbf3-257923dd10d2" providerId="ADAL" clId="{3162E07E-6665-4E57-837A-7BD56144007F}" dt="2020-04-15T12:33:16.816" v="1149" actId="22"/>
        <pc:sldMasterMkLst>
          <pc:docMk/>
          <pc:sldMasterMk cId="1210884151" sldId="2147483724"/>
        </pc:sldMasterMkLst>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458150331" sldId="2147483725"/>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426114048" sldId="2147483726"/>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55741854" sldId="2147483727"/>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742862101" sldId="2147483728"/>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780662016" sldId="2147483729"/>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082661330" sldId="2147483730"/>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52941739" sldId="2147483731"/>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061105981" sldId="2147483732"/>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2765187770" sldId="2147483733"/>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4098300915" sldId="2147483734"/>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616004199" sldId="2147483735"/>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2002733286" sldId="2147483737"/>
          </pc:sldLayoutMkLst>
        </pc:sldLayoutChg>
      </pc:sldMasterChg>
      <pc:sldMasterChg chg="replId addSldLayout delSldLayout modSldLayout">
        <pc:chgData name="Chris Huntingford (POWER PLATFORM)" userId="ca21fdc5-a129-4c69-bbf3-257923dd10d2" providerId="ADAL" clId="{3162E07E-6665-4E57-837A-7BD56144007F}" dt="2020-04-15T13:04:56.435" v="1970" actId="22"/>
        <pc:sldMasterMkLst>
          <pc:docMk/>
          <pc:sldMasterMk cId="721142641" sldId="2147483776"/>
        </pc:sldMasterMkLst>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3084891249" sldId="2147483765"/>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134880846" sldId="2147483770"/>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4169557048" sldId="2147483771"/>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2392641623" sldId="2147483772"/>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1342743764" sldId="2147483773"/>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715025658" sldId="2147483774"/>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945583879" sldId="2147483777"/>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401199200" sldId="2147483778"/>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536235465" sldId="2147483779"/>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2257687221" sldId="2147483780"/>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602858643" sldId="2147483781"/>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88532915" sldId="2147483782"/>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243514223" sldId="2147483783"/>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262477973" sldId="2147483784"/>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2193536632" sldId="2147483785"/>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587337342" sldId="2147483786"/>
          </pc:sldLayoutMkLst>
        </pc:sldLayoutChg>
      </pc:sldMasterChg>
      <pc:sldMasterChg chg="add addSldLayout">
        <pc:chgData name="Chris Huntingford (POWER PLATFORM)" userId="ca21fdc5-a129-4c69-bbf3-257923dd10d2" providerId="ADAL" clId="{3162E07E-6665-4E57-837A-7BD56144007F}" dt="2020-04-15T12:44:21.765" v="1941" actId="22"/>
        <pc:sldMasterMkLst>
          <pc:docMk/>
          <pc:sldMasterMk cId="3384628062" sldId="2147483959"/>
        </pc:sldMasterMkLst>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90466621" sldId="2147483960"/>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08568790" sldId="2147483961"/>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4191957507" sldId="2147483962"/>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729855282" sldId="2147483963"/>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2001959955" sldId="2147483964"/>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2017130209" sldId="2147483965"/>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3436444" sldId="2147483966"/>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68858796" sldId="2147483967"/>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78228284" sldId="2147483968"/>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271399808" sldId="2147483969"/>
          </pc:sldLayoutMkLst>
        </pc:sldLayoutChg>
      </pc:sldMasterChg>
      <pc:sldMasterChg chg="add addSldLayout">
        <pc:chgData name="Chris Huntingford (POWER PLATFORM)" userId="ca21fdc5-a129-4c69-bbf3-257923dd10d2" providerId="ADAL" clId="{3162E07E-6665-4E57-837A-7BD56144007F}" dt="2020-04-15T12:53:49.648" v="1961" actId="22"/>
        <pc:sldMasterMkLst>
          <pc:docMk/>
          <pc:sldMasterMk cId="3124015234" sldId="2147484194"/>
        </pc:sldMasterMkLst>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985792395" sldId="214748390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209039124" sldId="214748390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4266964529" sldId="214748390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804508819" sldId="214748391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29908796" sldId="214748391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05964449" sldId="214748391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4051894477" sldId="2147483913"/>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031653028" sldId="2147483914"/>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912039852" sldId="214748391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770839486" sldId="214748391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955365381" sldId="2147483917"/>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27050507" sldId="214748391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293099720" sldId="214748391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486313986" sldId="214748392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612465948" sldId="214748392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636731241" sldId="214748392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924522531" sldId="2147483923"/>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598335746" sldId="2147483924"/>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28444814" sldId="214748392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186065898" sldId="214748392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795672123" sldId="2147483927"/>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742335355" sldId="214748392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683226965" sldId="214748392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612415502" sldId="214748393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556339979" sldId="214748393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535564867" sldId="214748393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300283922" sldId="214748419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375262968" sldId="214748419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329775366" sldId="2147484197"/>
          </pc:sldLayoutMkLst>
        </pc:sldLayoutChg>
      </pc:sldMasterChg>
      <pc:sldMasterChg chg="add addSldLayout">
        <pc:chgData name="Chris Huntingford (POWER PLATFORM)" userId="ca21fdc5-a129-4c69-bbf3-257923dd10d2" providerId="ADAL" clId="{3162E07E-6665-4E57-837A-7BD56144007F}" dt="2020-04-15T12:44:21.765" v="1941" actId="22"/>
        <pc:sldMasterMkLst>
          <pc:docMk/>
          <pc:sldMasterMk cId="20754970" sldId="2147484245"/>
        </pc:sldMasterMkLst>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180688595" sldId="2147484246"/>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3543253905" sldId="2147484247"/>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009190808" sldId="2147484248"/>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469412457" sldId="2147484249"/>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936363459" sldId="2147484250"/>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142615589" sldId="2147484251"/>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779235514" sldId="2147484252"/>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397098888" sldId="2147484253"/>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553584570" sldId="2147484254"/>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607340046" sldId="2147484255"/>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3563368300" sldId="2147484256"/>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436500087" sldId="2147484257"/>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073067599" sldId="2147484258"/>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384188709" sldId="2147484259"/>
          </pc:sldLayoutMkLst>
        </pc:sldLayoutChg>
      </pc:sldMasterChg>
      <pc:sldMasterChg chg="add replId addSldLayout modSldLayout">
        <pc:chgData name="Chris Huntingford (POWER PLATFORM)" userId="ca21fdc5-a129-4c69-bbf3-257923dd10d2" providerId="ADAL" clId="{3162E07E-6665-4E57-837A-7BD56144007F}" dt="2020-04-15T12:53:49.648" v="1961" actId="22"/>
        <pc:sldMasterMkLst>
          <pc:docMk/>
          <pc:sldMasterMk cId="2576730912" sldId="2147484260"/>
        </pc:sldMasterMkLst>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227275867" sldId="2147484261"/>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351929641" sldId="2147484262"/>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181235323" sldId="2147484263"/>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301940595" sldId="2147484264"/>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778314100" sldId="2147484265"/>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74272924" sldId="2147484266"/>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577693092" sldId="2147484267"/>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4221507186" sldId="2147484268"/>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394561522" sldId="2147484269"/>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252077734" sldId="2147484270"/>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765710022" sldId="214748427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5788944650101E-2"/>
          <c:y val="4.22721209537412E-2"/>
          <c:w val="0.88908670074834595"/>
          <c:h val="0.91022721819764896"/>
        </c:manualLayout>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2F98-4EDC-A358-B730DD79FE37}"/>
              </c:ext>
            </c:extLst>
          </c:dPt>
          <c:dPt>
            <c:idx val="1"/>
            <c:bubble3D val="0"/>
            <c:spPr>
              <a:solidFill>
                <a:schemeClr val="accent2"/>
              </a:solidFill>
              <a:ln w="19050">
                <a:noFill/>
              </a:ln>
              <a:effectLst/>
            </c:spPr>
            <c:extLst>
              <c:ext xmlns:c16="http://schemas.microsoft.com/office/drawing/2014/chart" uri="{C3380CC4-5D6E-409C-BE32-E72D297353CC}">
                <c16:uniqueId val="{00000003-2F98-4EDC-A358-B730DD79FE37}"/>
              </c:ext>
            </c:extLst>
          </c:dPt>
          <c:dPt>
            <c:idx val="2"/>
            <c:bubble3D val="0"/>
            <c:spPr>
              <a:solidFill>
                <a:schemeClr val="accent3"/>
              </a:solidFill>
              <a:ln w="19050">
                <a:noFill/>
              </a:ln>
              <a:effectLst/>
            </c:spPr>
            <c:extLst>
              <c:ext xmlns:c16="http://schemas.microsoft.com/office/drawing/2014/chart" uri="{C3380CC4-5D6E-409C-BE32-E72D297353CC}">
                <c16:uniqueId val="{00000005-2F98-4EDC-A358-B730DD79FE37}"/>
              </c:ext>
            </c:extLst>
          </c:dPt>
          <c:dPt>
            <c:idx val="3"/>
            <c:bubble3D val="0"/>
            <c:spPr>
              <a:solidFill>
                <a:schemeClr val="accent5"/>
              </a:solidFill>
              <a:ln w="19050">
                <a:noFill/>
              </a:ln>
              <a:effectLst/>
            </c:spPr>
            <c:extLst>
              <c:ext xmlns:c16="http://schemas.microsoft.com/office/drawing/2014/chart" uri="{C3380CC4-5D6E-409C-BE32-E72D297353CC}">
                <c16:uniqueId val="{00000007-2F98-4EDC-A358-B730DD79FE37}"/>
              </c:ext>
            </c:extLst>
          </c:dPt>
          <c:dPt>
            <c:idx val="4"/>
            <c:bubble3D val="0"/>
            <c:spPr>
              <a:solidFill>
                <a:schemeClr val="accent1"/>
              </a:solidFill>
              <a:ln w="19050">
                <a:noFill/>
              </a:ln>
              <a:effectLst/>
            </c:spPr>
            <c:extLst>
              <c:ext xmlns:c16="http://schemas.microsoft.com/office/drawing/2014/chart" uri="{C3380CC4-5D6E-409C-BE32-E72D297353CC}">
                <c16:uniqueId val="{00000009-2F98-4EDC-A358-B730DD79FE37}"/>
              </c:ext>
            </c:extLst>
          </c:dPt>
          <c:dLbls>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2F98-4EDC-A358-B730DD79FE3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24</c:v>
                </c:pt>
                <c:pt idx="1">
                  <c:v>18</c:v>
                </c:pt>
                <c:pt idx="2">
                  <c:v>15</c:v>
                </c:pt>
                <c:pt idx="3">
                  <c:v>10</c:v>
                </c:pt>
                <c:pt idx="4">
                  <c:v>9</c:v>
                </c:pt>
              </c:numCache>
            </c:numRef>
          </c:val>
          <c:extLst>
            <c:ext xmlns:c16="http://schemas.microsoft.com/office/drawing/2014/chart" uri="{C3380CC4-5D6E-409C-BE32-E72D297353CC}">
              <c16:uniqueId val="{0000000A-2F98-4EDC-A358-B730DD79FE37}"/>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001256853247104E-2"/>
          <c:y val="6.21752445694609E-2"/>
          <c:w val="0.86703498128307699"/>
          <c:h val="0.84273633763109201"/>
        </c:manualLayout>
      </c:layout>
      <c:barChart>
        <c:barDir val="col"/>
        <c:grouping val="stacked"/>
        <c:varyColors val="0"/>
        <c:ser>
          <c:idx val="0"/>
          <c:order val="0"/>
          <c:tx>
            <c:strRef>
              <c:f>Sheet1!$B$1</c:f>
              <c:strCache>
                <c:ptCount val="1"/>
                <c:pt idx="0">
                  <c:v>Series 1</c:v>
                </c:pt>
              </c:strCache>
            </c:strRef>
          </c:tx>
          <c:spPr>
            <a:solidFill>
              <a:schemeClr val="accent3"/>
            </a:solidFill>
            <a:ln>
              <a:noFill/>
            </a:ln>
            <a:effectLst/>
          </c:spPr>
          <c:invertIfNegative val="0"/>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Sheet1!$B$2:$B$8</c:f>
              <c:numCache>
                <c:formatCode>General</c:formatCode>
                <c:ptCount val="7"/>
                <c:pt idx="0">
                  <c:v>10</c:v>
                </c:pt>
                <c:pt idx="1">
                  <c:v>14</c:v>
                </c:pt>
                <c:pt idx="2">
                  <c:v>18</c:v>
                </c:pt>
                <c:pt idx="3">
                  <c:v>21</c:v>
                </c:pt>
                <c:pt idx="4">
                  <c:v>22</c:v>
                </c:pt>
                <c:pt idx="5">
                  <c:v>17</c:v>
                </c:pt>
                <c:pt idx="6">
                  <c:v>14</c:v>
                </c:pt>
              </c:numCache>
            </c:numRef>
          </c:val>
          <c:extLst>
            <c:ext xmlns:c16="http://schemas.microsoft.com/office/drawing/2014/chart" uri="{C3380CC4-5D6E-409C-BE32-E72D297353CC}">
              <c16:uniqueId val="{00000000-C638-4F3D-94C5-216D1F47C64F}"/>
            </c:ext>
          </c:extLst>
        </c:ser>
        <c:ser>
          <c:idx val="1"/>
          <c:order val="1"/>
          <c:tx>
            <c:strRef>
              <c:f>Sheet1!$C$1</c:f>
              <c:strCache>
                <c:ptCount val="1"/>
                <c:pt idx="0">
                  <c:v>Series 2</c:v>
                </c:pt>
              </c:strCache>
            </c:strRef>
          </c:tx>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2-C638-4F3D-94C5-216D1F47C64F}"/>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4-C638-4F3D-94C5-216D1F47C64F}"/>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6-C638-4F3D-94C5-216D1F47C64F}"/>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8-C638-4F3D-94C5-216D1F47C64F}"/>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A-C638-4F3D-94C5-216D1F47C64F}"/>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C-C638-4F3D-94C5-216D1F47C64F}"/>
              </c:ext>
            </c:extLst>
          </c:dPt>
          <c:dPt>
            <c:idx val="6"/>
            <c:invertIfNegative val="0"/>
            <c:bubble3D val="0"/>
            <c:spPr>
              <a:solidFill>
                <a:schemeClr val="accent5"/>
              </a:solidFill>
              <a:ln>
                <a:noFill/>
              </a:ln>
              <a:effectLst/>
            </c:spPr>
            <c:extLst>
              <c:ext xmlns:c16="http://schemas.microsoft.com/office/drawing/2014/chart" uri="{C3380CC4-5D6E-409C-BE32-E72D297353CC}">
                <c16:uniqueId val="{0000000E-C638-4F3D-94C5-216D1F47C64F}"/>
              </c:ext>
            </c:extLst>
          </c:dPt>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pt idx="0">
                  <c:v>22</c:v>
                </c:pt>
                <c:pt idx="1">
                  <c:v>32</c:v>
                </c:pt>
                <c:pt idx="2">
                  <c:v>55</c:v>
                </c:pt>
                <c:pt idx="3">
                  <c:v>55</c:v>
                </c:pt>
                <c:pt idx="4">
                  <c:v>41</c:v>
                </c:pt>
                <c:pt idx="5">
                  <c:v>38</c:v>
                </c:pt>
                <c:pt idx="6">
                  <c:v>48</c:v>
                </c:pt>
              </c:numCache>
            </c:numRef>
          </c:val>
          <c:extLst>
            <c:ext xmlns:c16="http://schemas.microsoft.com/office/drawing/2014/chart" uri="{C3380CC4-5D6E-409C-BE32-E72D297353CC}">
              <c16:uniqueId val="{0000000F-C638-4F3D-94C5-216D1F47C64F}"/>
            </c:ext>
          </c:extLst>
        </c:ser>
        <c:dLbls>
          <c:showLegendKey val="0"/>
          <c:showVal val="0"/>
          <c:showCatName val="0"/>
          <c:showSerName val="0"/>
          <c:showPercent val="0"/>
          <c:showBubbleSize val="0"/>
        </c:dLbls>
        <c:gapWidth val="119"/>
        <c:overlap val="100"/>
        <c:axId val="1736809728"/>
        <c:axId val="1729890768"/>
      </c:barChart>
      <c:catAx>
        <c:axId val="173680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29890768"/>
        <c:crosses val="autoZero"/>
        <c:auto val="1"/>
        <c:lblAlgn val="ctr"/>
        <c:lblOffset val="100"/>
        <c:noMultiLvlLbl val="0"/>
      </c:catAx>
      <c:valAx>
        <c:axId val="17298907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36809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93175853018394E-2"/>
          <c:y val="6.21752445694609E-2"/>
          <c:w val="0.86760613686175803"/>
          <c:h val="0.89678557133794901"/>
        </c:manualLayout>
      </c:layout>
      <c:areaChart>
        <c:grouping val="stacked"/>
        <c:varyColors val="0"/>
        <c:ser>
          <c:idx val="0"/>
          <c:order val="0"/>
          <c:tx>
            <c:strRef>
              <c:f>Sheet1!$B$1</c:f>
              <c:strCache>
                <c:ptCount val="1"/>
                <c:pt idx="0">
                  <c:v>Series 1</c:v>
                </c:pt>
              </c:strCache>
            </c:strRef>
          </c:tx>
          <c:spPr>
            <a:solidFill>
              <a:schemeClr val="accent4"/>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101-45A1-BF3E-132BCF5B7222}"/>
            </c:ext>
          </c:extLst>
        </c:ser>
        <c:ser>
          <c:idx val="1"/>
          <c:order val="1"/>
          <c:tx>
            <c:strRef>
              <c:f>Sheet1!$C$1</c:f>
              <c:strCache>
                <c:ptCount val="1"/>
                <c:pt idx="0">
                  <c:v>Series 2</c:v>
                </c:pt>
              </c:strCache>
            </c:strRef>
          </c:tx>
          <c:spPr>
            <a:solidFill>
              <a:schemeClr val="accent3"/>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101-45A1-BF3E-132BCF5B7222}"/>
            </c:ext>
          </c:extLst>
        </c:ser>
        <c:ser>
          <c:idx val="2"/>
          <c:order val="2"/>
          <c:tx>
            <c:strRef>
              <c:f>Sheet1!$D$1</c:f>
              <c:strCache>
                <c:ptCount val="1"/>
                <c:pt idx="0">
                  <c:v>Series 3</c:v>
                </c:pt>
              </c:strCache>
            </c:strRef>
          </c:tx>
          <c:spPr>
            <a:solidFill>
              <a:schemeClr val="accent5"/>
            </a:solidFill>
            <a:ln w="25400">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101-45A1-BF3E-132BCF5B7222}"/>
            </c:ext>
          </c:extLst>
        </c:ser>
        <c:dLbls>
          <c:showLegendKey val="0"/>
          <c:showVal val="0"/>
          <c:showCatName val="0"/>
          <c:showSerName val="0"/>
          <c:showPercent val="0"/>
          <c:showBubbleSize val="0"/>
        </c:dLbls>
        <c:axId val="1788023776"/>
        <c:axId val="1743754560"/>
      </c:areaChart>
      <c:catAx>
        <c:axId val="1788023776"/>
        <c:scaling>
          <c:orientation val="minMax"/>
        </c:scaling>
        <c:delete val="1"/>
        <c:axPos val="b"/>
        <c:numFmt formatCode="General" sourceLinked="1"/>
        <c:majorTickMark val="out"/>
        <c:minorTickMark val="none"/>
        <c:tickLblPos val="nextTo"/>
        <c:crossAx val="1743754560"/>
        <c:crosses val="autoZero"/>
        <c:auto val="1"/>
        <c:lblAlgn val="ctr"/>
        <c:lblOffset val="100"/>
        <c:noMultiLvlLbl val="0"/>
      </c:catAx>
      <c:valAx>
        <c:axId val="174375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8802377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FAA1-3AEA-4C48-B42B-0C927C56C3F2}" type="datetimeFigureOut">
              <a:rPr lang="en-GB" smtClean="0"/>
              <a:t>29/06/2020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D3DFE-DBFA-4407-B9C1-015B282949A4}" type="slidenum">
              <a:rPr lang="en-GB" smtClean="0"/>
              <a:t>‹#›</a:t>
            </a:fld>
            <a:endParaRPr lang="en-GB"/>
          </a:p>
        </p:txBody>
      </p:sp>
    </p:spTree>
    <p:extLst>
      <p:ext uri="{BB962C8B-B14F-4D97-AF65-F5344CB8AC3E}">
        <p14:creationId xmlns:p14="http://schemas.microsoft.com/office/powerpoint/2010/main" val="162927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eweek.com/mobile/slideshows/why-the-enterprise-mobile-app-development-market-is-about-to-explode.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Hack@Speed</a:t>
            </a:r>
            <a:r>
              <a:rPr lang="en-GB" dirty="0"/>
              <a:t> originally came from various sessions done within the Power Platform Community. The content and use cases come directly from live demo builds done over a number of community and customer events. These have been consolidated into “</a:t>
            </a:r>
            <a:r>
              <a:rPr lang="en-GB" dirty="0" err="1"/>
              <a:t>HackPacks</a:t>
            </a:r>
            <a:r>
              <a:rPr lang="en-GB" dirty="0"/>
              <a:t>” which can be leveraged by anyone building solutions within the </a:t>
            </a:r>
            <a:r>
              <a:rPr lang="en-GB" dirty="0" err="1"/>
              <a:t>Hack@Speed</a:t>
            </a:r>
            <a:r>
              <a:rPr lang="en-GB" dirty="0"/>
              <a:t> event and outside of this for demonstration purposes.</a:t>
            </a:r>
          </a:p>
        </p:txBody>
      </p:sp>
      <p:sp>
        <p:nvSpPr>
          <p:cNvPr id="4" name="Slide Number Placeholder 3"/>
          <p:cNvSpPr>
            <a:spLocks noGrp="1"/>
          </p:cNvSpPr>
          <p:nvPr>
            <p:ph type="sldNum" sz="quarter" idx="5"/>
          </p:nvPr>
        </p:nvSpPr>
        <p:spPr/>
        <p:txBody>
          <a:bodyPr/>
          <a:lstStyle/>
          <a:p>
            <a:fld id="{D07D3DFE-DBFA-4407-B9C1-015B282949A4}" type="slidenum">
              <a:rPr lang="en-GB" smtClean="0"/>
              <a:t>8</a:t>
            </a:fld>
            <a:endParaRPr lang="en-GB"/>
          </a:p>
        </p:txBody>
      </p:sp>
    </p:spTree>
    <p:extLst>
      <p:ext uri="{BB962C8B-B14F-4D97-AF65-F5344CB8AC3E}">
        <p14:creationId xmlns:p14="http://schemas.microsoft.com/office/powerpoint/2010/main" val="270228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696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u="sng" dirty="0"/>
              <a:t>Lab Style Hack</a:t>
            </a:r>
          </a:p>
          <a:p>
            <a:pPr marL="0" indent="0">
              <a:buNone/>
            </a:pPr>
            <a:r>
              <a:rPr lang="en-GB" sz="1200" dirty="0"/>
              <a:t>Follow the “Power Platform </a:t>
            </a:r>
            <a:r>
              <a:rPr lang="en-GB" sz="1200" dirty="0" err="1"/>
              <a:t>Hack@Speed</a:t>
            </a:r>
            <a:r>
              <a:rPr lang="en-GB" sz="1200" dirty="0"/>
              <a:t> PDF focusing on the Prospects data. Complete all of the labs following the instructions as they are. If you can, step outside the lines a bit and be creative if possible.</a:t>
            </a:r>
          </a:p>
          <a:p>
            <a:pPr marL="0" indent="0">
              <a:buNone/>
            </a:pPr>
            <a:r>
              <a:rPr lang="en-GB" sz="1200" b="1" u="sng" dirty="0"/>
              <a:t>Get Creative</a:t>
            </a:r>
          </a:p>
          <a:p>
            <a:pPr marL="0" indent="0">
              <a:buNone/>
            </a:pPr>
            <a:r>
              <a:rPr lang="en-GB" sz="1200" b="0" u="none" dirty="0"/>
              <a:t>The Hack Packs contain data that is very similar in type. You can use the </a:t>
            </a:r>
            <a:r>
              <a:rPr lang="en-GB" sz="1200" b="0" u="none" dirty="0" err="1"/>
              <a:t>Hack@Speed</a:t>
            </a:r>
            <a:r>
              <a:rPr lang="en-GB" sz="1200" b="0" u="none" dirty="0"/>
              <a:t> PDF as a guide and leverage the data from the various hack packs. You will need to use your interpretation skills here as not everything will be click for click replicated in the manual.</a:t>
            </a:r>
          </a:p>
          <a:p>
            <a:pPr marL="0" indent="0">
              <a:buNone/>
            </a:pPr>
            <a:r>
              <a:rPr lang="en-GB" sz="1200" b="1" u="sng" dirty="0"/>
              <a:t>Double or Nothing</a:t>
            </a:r>
          </a:p>
          <a:p>
            <a:pPr marL="0" indent="0">
              <a:buNone/>
            </a:pPr>
            <a:r>
              <a:rPr lang="en-GB" sz="1200" dirty="0"/>
              <a:t>Couple up and split the work. Decide on the use case (Run the Lab, Use the hack packs or bring your own data) and build something amazing.</a:t>
            </a:r>
          </a:p>
          <a:p>
            <a:pPr marL="0" indent="0">
              <a:buNone/>
            </a:pPr>
            <a:r>
              <a:rPr lang="en-GB" sz="1200" b="1" u="sng" dirty="0"/>
              <a:t>Dream Team</a:t>
            </a:r>
          </a:p>
          <a:p>
            <a:pPr marL="0" indent="0">
              <a:buNone/>
            </a:pPr>
            <a:r>
              <a:rPr lang="en-GB" sz="1200" dirty="0"/>
              <a:t>Get a team together, decide on the way you want to hack and build something AMAZING using your own data or the data from the Hack Packs.</a:t>
            </a:r>
          </a:p>
          <a:p>
            <a:endParaRPr lang="en-GB" b="1" dirty="0"/>
          </a:p>
        </p:txBody>
      </p:sp>
      <p:sp>
        <p:nvSpPr>
          <p:cNvPr id="4" name="Slide Number Placeholder 3"/>
          <p:cNvSpPr>
            <a:spLocks noGrp="1"/>
          </p:cNvSpPr>
          <p:nvPr>
            <p:ph type="sldNum" sz="quarter" idx="5"/>
          </p:nvPr>
        </p:nvSpPr>
        <p:spPr/>
        <p:txBody>
          <a:bodyPr/>
          <a:lstStyle/>
          <a:p>
            <a:fld id="{D07D3DFE-DBFA-4407-B9C1-015B282949A4}" type="slidenum">
              <a:rPr lang="en-GB" smtClean="0"/>
              <a:t>35</a:t>
            </a:fld>
            <a:endParaRPr lang="en-GB"/>
          </a:p>
        </p:txBody>
      </p:sp>
    </p:spTree>
    <p:extLst>
      <p:ext uri="{BB962C8B-B14F-4D97-AF65-F5344CB8AC3E}">
        <p14:creationId xmlns:p14="http://schemas.microsoft.com/office/powerpoint/2010/main" val="3289648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42</a:t>
            </a:fld>
            <a:endParaRPr lang="en-GB"/>
          </a:p>
        </p:txBody>
      </p:sp>
    </p:spTree>
    <p:extLst>
      <p:ext uri="{BB962C8B-B14F-4D97-AF65-F5344CB8AC3E}">
        <p14:creationId xmlns:p14="http://schemas.microsoft.com/office/powerpoint/2010/main" val="1868168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44</a:t>
            </a:fld>
            <a:endParaRPr lang="en-GB"/>
          </a:p>
        </p:txBody>
      </p:sp>
    </p:spTree>
    <p:extLst>
      <p:ext uri="{BB962C8B-B14F-4D97-AF65-F5344CB8AC3E}">
        <p14:creationId xmlns:p14="http://schemas.microsoft.com/office/powerpoint/2010/main" val="1273532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48</a:t>
            </a:fld>
            <a:endParaRPr lang="en-GB"/>
          </a:p>
        </p:txBody>
      </p:sp>
    </p:spTree>
    <p:extLst>
      <p:ext uri="{BB962C8B-B14F-4D97-AF65-F5344CB8AC3E}">
        <p14:creationId xmlns:p14="http://schemas.microsoft.com/office/powerpoint/2010/main" val="186816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It’s a massive market opportunity, currently circa 32bn will grow to 206bn by 2023. </a:t>
            </a:r>
          </a:p>
          <a:p>
            <a:r>
              <a:rPr lang="en-GB" sz="1200" kern="1200">
                <a:solidFill>
                  <a:schemeClr val="tx1"/>
                </a:solidFill>
                <a:effectLst/>
                <a:latin typeface="+mn-lt"/>
                <a:ea typeface="+mn-ea"/>
                <a:cs typeface="+mn-cs"/>
              </a:rPr>
              <a:t>Gartner predicts by 2024 65% of apps will be built with low code tools. </a:t>
            </a:r>
          </a:p>
          <a:p>
            <a:r>
              <a:rPr lang="en-GB" sz="1200" kern="1200">
                <a:solidFill>
                  <a:schemeClr val="tx1"/>
                </a:solidFill>
                <a:effectLst/>
                <a:latin typeface="+mn-lt"/>
                <a:ea typeface="+mn-ea"/>
                <a:cs typeface="+mn-cs"/>
              </a:rPr>
              <a:t>Our own ambition is to build two 2bn dollar businesses for Power Apps  and Power automate respectively. </a:t>
            </a:r>
          </a:p>
          <a:p>
            <a:r>
              <a:rPr lang="en-GB" sz="1200" kern="1200">
                <a:solidFill>
                  <a:schemeClr val="tx1"/>
                </a:solidFill>
                <a:effectLst/>
                <a:latin typeface="+mn-lt"/>
                <a:ea typeface="+mn-ea"/>
                <a:cs typeface="+mn-cs"/>
              </a:rPr>
              <a:t>Great ambition but for context SFDCs platform business was 3.9bn in their Q3. </a:t>
            </a:r>
          </a:p>
          <a:p>
            <a:r>
              <a:rPr lang="en-GB" sz="1200" kern="1200">
                <a:solidFill>
                  <a:schemeClr val="tx1"/>
                </a:solidFill>
                <a:effectLst/>
                <a:latin typeface="+mn-lt"/>
                <a:ea typeface="+mn-ea"/>
                <a:cs typeface="+mn-cs"/>
              </a:rPr>
              <a:t> </a:t>
            </a:r>
          </a:p>
          <a:p>
            <a:r>
              <a:rPr lang="en-GB" sz="1200" b="1" u="sng" kern="1200">
                <a:solidFill>
                  <a:schemeClr val="tx1"/>
                </a:solidFill>
                <a:effectLst/>
                <a:latin typeface="+mn-lt"/>
                <a:ea typeface="+mn-ea"/>
                <a:cs typeface="+mn-cs"/>
              </a:rPr>
              <a:t>Next bullet </a:t>
            </a:r>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We have some amazing key differentiators</a:t>
            </a:r>
          </a:p>
          <a:p>
            <a:r>
              <a:rPr lang="en-GB" sz="1200" kern="1200">
                <a:solidFill>
                  <a:schemeClr val="tx1"/>
                </a:solidFill>
                <a:effectLst/>
                <a:latin typeface="+mn-lt"/>
                <a:ea typeface="+mn-ea"/>
                <a:cs typeface="+mn-cs"/>
              </a:rPr>
              <a:t>Our pace of product innovation is staggering </a:t>
            </a:r>
          </a:p>
          <a:p>
            <a:r>
              <a:rPr lang="en-GB" sz="1200" kern="1200">
                <a:solidFill>
                  <a:schemeClr val="tx1"/>
                </a:solidFill>
                <a:effectLst/>
                <a:latin typeface="+mn-lt"/>
                <a:ea typeface="+mn-ea"/>
                <a:cs typeface="+mn-cs"/>
              </a:rPr>
              <a:t>We have doubled the number of engineers </a:t>
            </a:r>
          </a:p>
          <a:p>
            <a:r>
              <a:rPr lang="en-GB" sz="1200" kern="1200">
                <a:solidFill>
                  <a:schemeClr val="tx1"/>
                </a:solidFill>
                <a:effectLst/>
                <a:latin typeface="+mn-lt"/>
                <a:ea typeface="+mn-ea"/>
                <a:cs typeface="+mn-cs"/>
              </a:rPr>
              <a:t>We have complementary solution areas in Power BI and wide adoption</a:t>
            </a:r>
          </a:p>
          <a:p>
            <a:r>
              <a:rPr lang="en-GB" sz="1200" kern="1200">
                <a:solidFill>
                  <a:schemeClr val="tx1"/>
                </a:solidFill>
                <a:effectLst/>
                <a:latin typeface="+mn-lt"/>
                <a:ea typeface="+mn-ea"/>
                <a:cs typeface="+mn-cs"/>
              </a:rPr>
              <a:t>And we have large great routes to market through seeded licensing, our sales teams and partner </a:t>
            </a:r>
          </a:p>
          <a:p>
            <a:r>
              <a:rPr lang="en-GB" sz="1200" kern="1200">
                <a:solidFill>
                  <a:schemeClr val="tx1"/>
                </a:solidFill>
                <a:effectLst/>
                <a:latin typeface="+mn-lt"/>
                <a:ea typeface="+mn-ea"/>
                <a:cs typeface="+mn-cs"/>
              </a:rPr>
              <a:t> </a:t>
            </a:r>
          </a:p>
          <a:p>
            <a:r>
              <a:rPr lang="en-GB" sz="1200" b="1" u="sng" kern="1200">
                <a:solidFill>
                  <a:schemeClr val="tx1"/>
                </a:solidFill>
                <a:effectLst/>
                <a:latin typeface="+mn-lt"/>
                <a:ea typeface="+mn-ea"/>
                <a:cs typeface="+mn-cs"/>
              </a:rPr>
              <a:t>Next bullet </a:t>
            </a:r>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We have some good competition in specialist providers and whilst smaller than us they are focused and have good product offerings. As the first mover from the big tech companies to go into this market we are also constantly under threat of a larger market entrant like Amazon with their rumoured ‘AWS for Everyone’ a direct compete to Power Apps</a:t>
            </a: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949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F7DA69E7-7BD2-4789-83EE-8267942C846E}"/>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2C1C67C0-ADE2-48CE-9619-DBCC44823E6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D6F79197-1DFA-4363-94FD-30B2C26915A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9235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Chris </a:t>
            </a:r>
          </a:p>
          <a:p>
            <a:pPr marL="228600" indent="-228600">
              <a:buAutoNum type="arabicPeriod"/>
            </a:pPr>
            <a:r>
              <a:rPr lang="en-US" dirty="0"/>
              <a:t>Businesses have spent years gathering data. The number of enterprises with more than 100TB unstructured data has doubled since 2016.</a:t>
            </a:r>
          </a:p>
          <a:p>
            <a:pPr marL="228600" indent="-228600">
              <a:buAutoNum type="arabicPeriod"/>
            </a:pPr>
            <a:r>
              <a:rPr lang="en-US" dirty="0"/>
              <a:t>Very few of those businesses </a:t>
            </a:r>
            <a:r>
              <a:rPr lang="en-US" dirty="0" err="1"/>
              <a:t>analyse</a:t>
            </a:r>
            <a:r>
              <a:rPr lang="en-US" dirty="0"/>
              <a:t> that data and make it actionable.</a:t>
            </a:r>
          </a:p>
          <a:p>
            <a:pPr marL="228600" indent="-228600">
              <a:buAutoNum type="arabicPeriod"/>
            </a:pPr>
            <a:r>
              <a:rPr lang="en-US" dirty="0"/>
              <a:t>The workforce all over the globe require multi device capacity and collaboration.</a:t>
            </a:r>
          </a:p>
          <a:p>
            <a:pPr marL="228600" indent="-228600">
              <a:buAutoNum type="arabicPeriod"/>
            </a:pPr>
            <a:r>
              <a:rPr lang="en-US" dirty="0"/>
              <a:t>Time spent on mobile devices is significantly higher.</a:t>
            </a:r>
          </a:p>
          <a:p>
            <a:pPr marL="228600" indent="-228600">
              <a:buAutoNum type="arabicPeriod"/>
            </a:pPr>
            <a:r>
              <a:rPr lang="en-US" dirty="0"/>
              <a:t>Creating applications can often prove to be time consuming and expensive.</a:t>
            </a:r>
          </a:p>
          <a:p>
            <a:pPr marL="228600" indent="-228600">
              <a:buAutoNum type="arabicPeriod"/>
            </a:pPr>
            <a:r>
              <a:rPr lang="en-US" dirty="0"/>
              <a:t>Line of Business decision makers are critical to the process. 81% of projects are influenced by </a:t>
            </a:r>
            <a:r>
              <a:rPr lang="en-US" dirty="0" err="1"/>
              <a:t>LoB</a:t>
            </a:r>
            <a:r>
              <a:rPr lang="en-US" dirty="0"/>
              <a:t> decision makers that are looking to create their own solutions.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121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Chris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is on top of mind for your customers? – Their customers are going digital… they’re trying to be agile and provide a great customer experience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There is always friction between business expectations and what IT can deliver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More &amp; more investment for technology is coming from business users and through business priorities.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https://knowledgecompass.com/line-of-business-technology-budget-responsibilities/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https://www.ca.com/content/dam/ca/us/files/product-brief/how-to-survive-and-thrive-in-the-application-economy.pdf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if you had a solution that can help address these challenges addressed for both the business and the technology team.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p:txBody>
      </p:sp>
    </p:spTree>
    <p:extLst>
      <p:ext uri="{BB962C8B-B14F-4D97-AF65-F5344CB8AC3E}">
        <p14:creationId xmlns:p14="http://schemas.microsoft.com/office/powerpoint/2010/main" val="886063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customer software to if often privileged for a handful of business</a:t>
            </a:r>
            <a:r>
              <a:rPr lang="en-US" baseline="0" dirty="0"/>
              <a:t> apps, as building customer applications to meet enterprise requirement has its own challenges : </a:t>
            </a:r>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Time consuming</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  developing of a customer mobile app can take anywhere from 3 to 12 months for a single project, depending on the app complexity (source ADT magazine).  This becomes challenging in situation where LOB wants to respond and implement improvements quickly </a:t>
            </a:r>
          </a:p>
          <a:p>
            <a:pPr marL="171450" indent="-171450">
              <a:buFont typeface="Arial" panose="020B0604020202020204" pitchFamily="34" charset="0"/>
              <a:buChar char="•"/>
            </a:pPr>
            <a:r>
              <a:rPr lang="en-US" dirty="0"/>
              <a:t>Cost prohibitive</a:t>
            </a:r>
            <a:r>
              <a:rPr lang="en-US" baseline="0" dirty="0"/>
              <a:t> : driven by a shortage of specialized resourcing : </a:t>
            </a:r>
            <a:r>
              <a:rPr lang="en-US" sz="1200" kern="1200" dirty="0">
                <a:solidFill>
                  <a:schemeClr val="tx1"/>
                </a:solidFill>
                <a:effectLst/>
                <a:latin typeface="Segoe UI Light" pitchFamily="34" charset="0"/>
                <a:ea typeface="+mn-ea"/>
                <a:cs typeface="+mn-cs"/>
              </a:rPr>
              <a:t>94% of the enterprise organization have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 shortage of App developers, as</a:t>
            </a:r>
            <a:r>
              <a:rPr lang="en-US" sz="1200" kern="1200" baseline="0" dirty="0">
                <a:solidFill>
                  <a:schemeClr val="tx1"/>
                </a:solidFill>
                <a:effectLst/>
                <a:latin typeface="Segoe UI Light" pitchFamily="34" charset="0"/>
                <a:ea typeface="+mn-ea"/>
                <a:cs typeface="+mn-cs"/>
              </a:rPr>
              <a:t> a lot of App developers still prioritize consumer facing Apps (Source ADT Magazine &amp; Vision Mobile)</a:t>
            </a:r>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Off-the-shelf</a:t>
            </a:r>
            <a:r>
              <a:rPr lang="en-US" baseline="0" dirty="0"/>
              <a:t> SaaS can only solve so many problems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Most ‘off-the-shelf’ SaaS solutions are targeted as solving specific problems` and often come with their own mobile App. </a:t>
            </a:r>
            <a:r>
              <a:rPr lang="en-US" sz="1200" kern="1200" dirty="0">
                <a:solidFill>
                  <a:schemeClr val="tx1"/>
                </a:solidFill>
                <a:effectLst/>
                <a:latin typeface="Segoe UI Light" pitchFamily="34" charset="0"/>
                <a:ea typeface="+mn-ea"/>
                <a:cs typeface="+mn-cs"/>
              </a:rPr>
              <a:t>These apps provide a mobilize experience of these specific SaaS solutions. </a:t>
            </a:r>
            <a:endParaRPr lang="en-US" baseline="0" dirty="0"/>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However, the onslaught of information from these individual often disconnected SaaS services will virtually make it impossible for workers to follow everyday business processes. More and more business process will span multiple applications and SaaS services. (Source: </a:t>
            </a:r>
            <a:r>
              <a:rPr lang="en-US" sz="1200" u="sng" kern="1200" dirty="0" err="1">
                <a:solidFill>
                  <a:schemeClr val="tx1"/>
                </a:solidFill>
                <a:effectLst/>
                <a:latin typeface="Segoe UI Light" pitchFamily="34" charset="0"/>
                <a:ea typeface="+mn-ea"/>
                <a:cs typeface="+mn-cs"/>
                <a:hlinkClick r:id="rId3"/>
              </a:rPr>
              <a:t>eWeek</a:t>
            </a:r>
            <a:r>
              <a:rPr lang="en-US" sz="1200" kern="1200" dirty="0">
                <a:solidFill>
                  <a:schemeClr val="tx1"/>
                </a:solidFill>
                <a:effectLst/>
                <a:latin typeface="Segoe UI Light" pitchFamily="34" charset="0"/>
                <a:ea typeface="+mn-ea"/>
                <a:cs typeface="+mn-cs"/>
              </a:rPr>
              <a:t>)</a:t>
            </a:r>
          </a:p>
          <a:p>
            <a:pPr marL="171450" lvl="0" indent="-171450" fontAlgn="ctr">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fontAlgn="ctr">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25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22850AE3-E378-4098-B730-8BB16CF3985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154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16967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9.jpe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4.jp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5.jp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63.emf"/><Relationship Id="rId4" Type="http://schemas.openxmlformats.org/officeDocument/2006/relationships/oleObject" Target="../embeddings/oleObject1.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7.xml"/><Relationship Id="rId4" Type="http://schemas.openxmlformats.org/officeDocument/2006/relationships/image" Target="../media/image24.sv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7.xml"/><Relationship Id="rId4" Type="http://schemas.openxmlformats.org/officeDocument/2006/relationships/chart" Target="../charts/chart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1945583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64516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Numbers and illustrations</a:t>
            </a:r>
            <a:endParaRPr lang="en-US" dirty="0"/>
          </a:p>
        </p:txBody>
      </p:sp>
      <p:sp>
        <p:nvSpPr>
          <p:cNvPr id="5" name="Rectangle 4">
            <a:extLst>
              <a:ext uri="{FF2B5EF4-FFF2-40B4-BE49-F238E27FC236}">
                <a16:creationId xmlns:a16="http://schemas.microsoft.com/office/drawing/2014/main" id="{BDB5B51D-A3D6-45D1-96B3-AC272751ADDF}"/>
              </a:ext>
            </a:extLst>
          </p:cNvPr>
          <p:cNvSpPr/>
          <p:nvPr userDrawn="1"/>
        </p:nvSpPr>
        <p:spPr bwMode="auto">
          <a:xfrm>
            <a:off x="455996" y="1361242"/>
            <a:ext cx="5433016" cy="51408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solidFill>
                <a:srgbClr val="008C72"/>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7DFBD81-6ADC-4CCF-961A-0E52591D2EFD}"/>
              </a:ext>
            </a:extLst>
          </p:cNvPr>
          <p:cNvSpPr txBox="1"/>
          <p:nvPr userDrawn="1"/>
        </p:nvSpPr>
        <p:spPr>
          <a:xfrm>
            <a:off x="473196" y="1218720"/>
            <a:ext cx="5221548" cy="516958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35268" spc="-1441">
                <a:solidFill>
                  <a:srgbClr val="FFFFFF"/>
                </a:solidFill>
                <a:latin typeface="Segoe UI Semibold"/>
              </a:rPr>
              <a:t>3b</a:t>
            </a:r>
          </a:p>
        </p:txBody>
      </p:sp>
      <p:sp>
        <p:nvSpPr>
          <p:cNvPr id="8" name="Rectangle 7">
            <a:extLst>
              <a:ext uri="{FF2B5EF4-FFF2-40B4-BE49-F238E27FC236}">
                <a16:creationId xmlns:a16="http://schemas.microsoft.com/office/drawing/2014/main" id="{8419003A-F64F-4AEF-96DD-D911E18EFE46}"/>
              </a:ext>
            </a:extLst>
          </p:cNvPr>
          <p:cNvSpPr/>
          <p:nvPr userDrawn="1"/>
        </p:nvSpPr>
        <p:spPr bwMode="auto">
          <a:xfrm rot="5400000">
            <a:off x="9019298" y="1287685"/>
            <a:ext cx="2458026" cy="26051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ACEADD2-C54E-41CF-BC5A-57B40503EA23}"/>
              </a:ext>
            </a:extLst>
          </p:cNvPr>
          <p:cNvSpPr/>
          <p:nvPr userDrawn="1"/>
        </p:nvSpPr>
        <p:spPr bwMode="auto">
          <a:xfrm rot="5400000">
            <a:off x="6188362" y="1289360"/>
            <a:ext cx="2458026" cy="2601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4D43341-6BEF-4352-831E-F236084DF55D}"/>
              </a:ext>
            </a:extLst>
          </p:cNvPr>
          <p:cNvSpPr/>
          <p:nvPr userDrawn="1"/>
        </p:nvSpPr>
        <p:spPr bwMode="auto">
          <a:xfrm rot="5400000">
            <a:off x="9019298" y="3970466"/>
            <a:ext cx="2458026" cy="2605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D1EE2E7-E4B8-404D-A648-69381E586F26}"/>
              </a:ext>
            </a:extLst>
          </p:cNvPr>
          <p:cNvSpPr/>
          <p:nvPr userDrawn="1"/>
        </p:nvSpPr>
        <p:spPr bwMode="auto">
          <a:xfrm rot="5400000">
            <a:off x="6188387" y="3972142"/>
            <a:ext cx="2458026" cy="2601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5D4FE9EC-29CA-4C9E-8677-F81B153B279E}"/>
              </a:ext>
            </a:extLst>
          </p:cNvPr>
          <p:cNvSpPr txBox="1"/>
          <p:nvPr userDrawn="1"/>
        </p:nvSpPr>
        <p:spPr>
          <a:xfrm>
            <a:off x="671231" y="5342009"/>
            <a:ext cx="5164119" cy="875678"/>
          </a:xfrm>
          <a:prstGeom prst="rect">
            <a:avLst/>
          </a:prstGeom>
          <a:noFill/>
        </p:spPr>
        <p:txBody>
          <a:bodyPr wrap="square" lIns="175761" tIns="140609" rIns="175761" bIns="140609" rtlCol="0">
            <a:spAutoFit/>
          </a:bodyPr>
          <a:lstStyle/>
          <a:p>
            <a:pPr defTabSz="896354">
              <a:lnSpc>
                <a:spcPts val="2307"/>
              </a:lnSpc>
              <a:spcAft>
                <a:spcPts val="576"/>
              </a:spcAft>
              <a:defRPr/>
            </a:pPr>
            <a:r>
              <a:rPr lang="en-US" sz="1922">
                <a:solidFill>
                  <a:srgbClr val="FFFFFF"/>
                </a:solidFill>
                <a:latin typeface="Segoe UI"/>
              </a:rPr>
              <a:t>Subhead Segoe UI Regular 20/24. </a:t>
            </a:r>
            <a:r>
              <a:rPr lang="en-US" sz="1922" err="1">
                <a:solidFill>
                  <a:srgbClr val="FFFFFF"/>
                </a:solidFill>
                <a:latin typeface="Segoe UI"/>
              </a:rPr>
              <a:t>Em</a:t>
            </a:r>
            <a:r>
              <a:rPr lang="en-US" sz="1922">
                <a:solidFill>
                  <a:srgbClr val="FFFFFF"/>
                </a:solidFill>
                <a:latin typeface="Segoe UI"/>
              </a:rPr>
              <a:t> </a:t>
            </a:r>
            <a:r>
              <a:rPr lang="en-US" sz="1922" err="1">
                <a:solidFill>
                  <a:srgbClr val="FFFFFF"/>
                </a:solidFill>
                <a:latin typeface="Segoe UI"/>
              </a:rPr>
              <a:t>volor</a:t>
            </a:r>
            <a:r>
              <a:rPr lang="en-US" sz="1922">
                <a:solidFill>
                  <a:srgbClr val="FFFFFF"/>
                </a:solidFill>
                <a:latin typeface="Segoe UI"/>
              </a:rPr>
              <a:t> </a:t>
            </a:r>
            <a:r>
              <a:rPr lang="en-US" sz="1922" err="1">
                <a:solidFill>
                  <a:srgbClr val="FFFFFF"/>
                </a:solidFill>
                <a:latin typeface="Segoe UI"/>
              </a:rPr>
              <a:t>resequaectur</a:t>
            </a:r>
            <a:r>
              <a:rPr lang="en-US" sz="1922">
                <a:solidFill>
                  <a:srgbClr val="FFFFFF"/>
                </a:solidFill>
                <a:latin typeface="Segoe UI"/>
              </a:rPr>
              <a:t>. </a:t>
            </a:r>
            <a:r>
              <a:rPr lang="en-US" sz="1922" err="1">
                <a:solidFill>
                  <a:srgbClr val="FFFFFF"/>
                </a:solidFill>
                <a:latin typeface="Segoe UI"/>
              </a:rPr>
              <a:t>Ut</a:t>
            </a:r>
            <a:r>
              <a:rPr lang="en-US" sz="1922">
                <a:solidFill>
                  <a:srgbClr val="FFFFFF"/>
                </a:solidFill>
                <a:latin typeface="Segoe UI"/>
              </a:rPr>
              <a:t> </a:t>
            </a:r>
            <a:r>
              <a:rPr lang="en-US" sz="1922" err="1">
                <a:solidFill>
                  <a:srgbClr val="FFFFFF"/>
                </a:solidFill>
                <a:latin typeface="Segoe UI"/>
              </a:rPr>
              <a:t>laborem</a:t>
            </a:r>
            <a:r>
              <a:rPr lang="en-US" sz="1922">
                <a:solidFill>
                  <a:srgbClr val="FFFFFF"/>
                </a:solidFill>
                <a:latin typeface="Segoe UI"/>
              </a:rPr>
              <a:t> </a:t>
            </a:r>
            <a:r>
              <a:rPr lang="en-US" sz="1922" err="1">
                <a:solidFill>
                  <a:srgbClr val="FFFFFF"/>
                </a:solidFill>
                <a:latin typeface="Segoe UI"/>
              </a:rPr>
              <a:t>faceperatias</a:t>
            </a:r>
            <a:r>
              <a:rPr lang="en-US" sz="1922">
                <a:solidFill>
                  <a:srgbClr val="FFFFFF"/>
                </a:solidFill>
                <a:latin typeface="Segoe UI"/>
              </a:rPr>
              <a:t> sit.</a:t>
            </a:r>
          </a:p>
        </p:txBody>
      </p:sp>
      <p:sp>
        <p:nvSpPr>
          <p:cNvPr id="14" name="TextBox 13">
            <a:extLst>
              <a:ext uri="{FF2B5EF4-FFF2-40B4-BE49-F238E27FC236}">
                <a16:creationId xmlns:a16="http://schemas.microsoft.com/office/drawing/2014/main" id="{6E198C85-4299-4BD3-B199-E87A7E889890}"/>
              </a:ext>
            </a:extLst>
          </p:cNvPr>
          <p:cNvSpPr txBox="1"/>
          <p:nvPr userDrawn="1"/>
        </p:nvSpPr>
        <p:spPr>
          <a:xfrm>
            <a:off x="9215536" y="1932456"/>
            <a:ext cx="1930371" cy="1397830"/>
          </a:xfrm>
          <a:prstGeom prst="rect">
            <a:avLst/>
          </a:prstGeom>
          <a:noFill/>
        </p:spPr>
        <p:txBody>
          <a:bodyPr wrap="none" lIns="0" tIns="0" rIns="0" bIns="0" rtlCol="0">
            <a:spAutoFit/>
          </a:bodyPr>
          <a:lstStyle/>
          <a:p>
            <a:pPr algn="ctr" defTabSz="896354">
              <a:lnSpc>
                <a:spcPct val="90000"/>
              </a:lnSpc>
              <a:spcAft>
                <a:spcPts val="576"/>
              </a:spcAft>
              <a:defRPr/>
            </a:pPr>
            <a:r>
              <a:rPr lang="en-US" sz="10090" spc="-480">
                <a:solidFill>
                  <a:srgbClr val="FFFFFF"/>
                </a:solidFill>
                <a:latin typeface="Segoe UI Semibold"/>
              </a:rPr>
              <a:t>25k</a:t>
            </a:r>
          </a:p>
        </p:txBody>
      </p:sp>
      <p:sp>
        <p:nvSpPr>
          <p:cNvPr id="15" name="TextBox 14">
            <a:extLst>
              <a:ext uri="{FF2B5EF4-FFF2-40B4-BE49-F238E27FC236}">
                <a16:creationId xmlns:a16="http://schemas.microsoft.com/office/drawing/2014/main" id="{B5F20DE2-91C7-49E2-8222-B62756B7F354}"/>
              </a:ext>
            </a:extLst>
          </p:cNvPr>
          <p:cNvSpPr txBox="1"/>
          <p:nvPr userDrawn="1"/>
        </p:nvSpPr>
        <p:spPr>
          <a:xfrm>
            <a:off x="6310369" y="4364854"/>
            <a:ext cx="2130649" cy="1420018"/>
          </a:xfrm>
          <a:prstGeom prst="rect">
            <a:avLst/>
          </a:prstGeom>
          <a:noFill/>
        </p:spPr>
        <p:txBody>
          <a:bodyPr wrap="none" lIns="0" tIns="0" rIns="0" bIns="140609" rtlCol="0">
            <a:spAutoFit/>
          </a:bodyPr>
          <a:lstStyle/>
          <a:p>
            <a:pPr algn="ctr" defTabSz="896354">
              <a:lnSpc>
                <a:spcPct val="90000"/>
              </a:lnSpc>
              <a:spcAft>
                <a:spcPts val="576"/>
              </a:spcAft>
              <a:defRPr/>
            </a:pPr>
            <a:r>
              <a:rPr lang="en-US" sz="9226" spc="-480">
                <a:solidFill>
                  <a:srgbClr val="FFFFFF"/>
                </a:solidFill>
                <a:latin typeface="Segoe UI Semibold"/>
              </a:rPr>
              <a:t>66%</a:t>
            </a:r>
          </a:p>
        </p:txBody>
      </p:sp>
      <p:sp>
        <p:nvSpPr>
          <p:cNvPr id="16" name="Rectangle 15">
            <a:extLst>
              <a:ext uri="{FF2B5EF4-FFF2-40B4-BE49-F238E27FC236}">
                <a16:creationId xmlns:a16="http://schemas.microsoft.com/office/drawing/2014/main" id="{0441DBE8-5C5B-45AB-9F18-D633B9316199}"/>
              </a:ext>
            </a:extLst>
          </p:cNvPr>
          <p:cNvSpPr/>
          <p:nvPr userDrawn="1"/>
        </p:nvSpPr>
        <p:spPr>
          <a:xfrm>
            <a:off x="6390867" y="5525088"/>
            <a:ext cx="2050152" cy="666849"/>
          </a:xfrm>
          <a:prstGeom prst="rect">
            <a:avLst/>
          </a:prstGeom>
        </p:spPr>
        <p:txBody>
          <a:bodyPr wrap="square" lIns="0" tIns="0" rIns="0" bIns="0">
            <a:spAutoFit/>
          </a:bodyPr>
          <a:lstStyle/>
          <a:p>
            <a:pPr defTabSz="896354">
              <a:lnSpc>
                <a:spcPts val="1345"/>
              </a:lnSpc>
              <a:spcBef>
                <a:spcPts val="865"/>
              </a:spcBef>
              <a:buSzPct val="90000"/>
              <a:defRPr/>
            </a:pPr>
            <a:r>
              <a:rPr lang="en-US" sz="1153" b="1">
                <a:solidFill>
                  <a:srgbClr val="FFFFFF"/>
                </a:solidFill>
                <a:latin typeface="Segoe UI"/>
              </a:rPr>
              <a:t>Lorem ipsum dolor sit </a:t>
            </a:r>
            <a:r>
              <a:rPr lang="en-US" sz="1153" b="1" err="1">
                <a:solidFill>
                  <a:srgbClr val="FFFFFF"/>
                </a:solidFill>
                <a:latin typeface="Segoe UI"/>
              </a:rPr>
              <a:t>amet</a:t>
            </a:r>
            <a:r>
              <a:rPr lang="en-US" sz="1153" b="1">
                <a:solidFill>
                  <a:srgbClr val="FFFFFF"/>
                </a:solidFill>
                <a:latin typeface="Segoe UI"/>
              </a:rPr>
              <a:t>  </a:t>
            </a:r>
            <a:r>
              <a:rPr lang="en-US" sz="1153" b="1" err="1">
                <a:solidFill>
                  <a:srgbClr val="FFFFFF"/>
                </a:solidFill>
                <a:latin typeface="Segoe UI"/>
              </a:rPr>
              <a:t>Otaectiu</a:t>
            </a:r>
            <a:r>
              <a:rPr lang="en-US" sz="1153" b="1">
                <a:solidFill>
                  <a:srgbClr val="FFFFFF"/>
                </a:solidFill>
                <a:latin typeface="Segoe UI"/>
              </a:rPr>
              <a:t> </a:t>
            </a:r>
            <a:r>
              <a:rPr lang="en-US" sz="1153" b="1" err="1">
                <a:solidFill>
                  <a:srgbClr val="FFFFFF"/>
                </a:solidFill>
                <a:latin typeface="Segoe UI"/>
              </a:rPr>
              <a:t>mendus</a:t>
            </a:r>
            <a:r>
              <a:rPr lang="en-US" sz="1153" b="1">
                <a:solidFill>
                  <a:srgbClr val="FFFFFF"/>
                </a:solidFill>
                <a:latin typeface="Segoe UI"/>
              </a:rPr>
              <a:t>, </a:t>
            </a:r>
            <a:r>
              <a:rPr lang="en-US" sz="1153" b="1" err="1">
                <a:solidFill>
                  <a:srgbClr val="FFFFFF"/>
                </a:solidFill>
                <a:latin typeface="Segoe UI"/>
              </a:rPr>
              <a:t>odi</a:t>
            </a:r>
            <a:r>
              <a:rPr lang="en-US" sz="1153" b="1">
                <a:solidFill>
                  <a:srgbClr val="FFFFFF"/>
                </a:solidFill>
                <a:latin typeface="Segoe UI"/>
              </a:rPr>
              <a:t> </a:t>
            </a:r>
            <a:r>
              <a:rPr lang="en-US" sz="1153" b="1" err="1">
                <a:solidFill>
                  <a:srgbClr val="FFFFFF"/>
                </a:solidFill>
                <a:latin typeface="Segoe UI"/>
              </a:rPr>
              <a:t>iminctatiur</a:t>
            </a:r>
            <a:r>
              <a:rPr lang="en-US" sz="1153" b="1">
                <a:solidFill>
                  <a:srgbClr val="FFFFFF"/>
                </a:solidFill>
                <a:latin typeface="Segoe UI"/>
              </a:rPr>
              <a:t>, </a:t>
            </a:r>
            <a:r>
              <a:rPr lang="en-US" sz="1153" b="1" err="1">
                <a:solidFill>
                  <a:srgbClr val="FFFFFF"/>
                </a:solidFill>
                <a:latin typeface="Segoe UI"/>
              </a:rPr>
              <a:t>si</a:t>
            </a:r>
            <a:r>
              <a:rPr lang="en-US" sz="1153" b="1">
                <a:solidFill>
                  <a:srgbClr val="FFFFFF"/>
                </a:solidFill>
                <a:latin typeface="Segoe UI"/>
              </a:rPr>
              <a:t> </a:t>
            </a:r>
            <a:r>
              <a:rPr lang="en-US" sz="1153" b="1" err="1">
                <a:solidFill>
                  <a:srgbClr val="FFFFFF"/>
                </a:solidFill>
                <a:latin typeface="Segoe UI"/>
              </a:rPr>
              <a:t>dolest</a:t>
            </a:r>
            <a:r>
              <a:rPr lang="en-US" sz="1153" b="1">
                <a:solidFill>
                  <a:srgbClr val="FFFFFF"/>
                </a:solidFill>
                <a:latin typeface="Segoe UI"/>
              </a:rPr>
              <a:t>, qui sit </a:t>
            </a:r>
            <a:r>
              <a:rPr lang="en-US" sz="1153" b="1" err="1">
                <a:solidFill>
                  <a:srgbClr val="FFFFFF"/>
                </a:solidFill>
                <a:latin typeface="Segoe UI"/>
              </a:rPr>
              <a:t>odicilit</a:t>
            </a:r>
            <a:r>
              <a:rPr lang="en-US" sz="1153" b="1">
                <a:solidFill>
                  <a:srgbClr val="FFFFFF"/>
                </a:solidFill>
                <a:latin typeface="Segoe UI"/>
              </a:rPr>
              <a:t> </a:t>
            </a:r>
            <a:r>
              <a:rPr lang="en-US" sz="1153" b="1" err="1">
                <a:solidFill>
                  <a:srgbClr val="FFFFFF"/>
                </a:solidFill>
                <a:latin typeface="Segoe UI"/>
              </a:rPr>
              <a:t>maionet</a:t>
            </a:r>
            <a:r>
              <a:rPr lang="en-US" sz="1153" b="1">
                <a:solidFill>
                  <a:srgbClr val="FFFFFF"/>
                </a:solidFill>
                <a:latin typeface="Segoe UI"/>
              </a:rPr>
              <a:t> </a:t>
            </a:r>
            <a:r>
              <a:rPr lang="en-US" sz="1153" b="1" err="1">
                <a:solidFill>
                  <a:srgbClr val="FFFFFF"/>
                </a:solidFill>
                <a:latin typeface="Segoe UI"/>
              </a:rPr>
              <a:t>essunt</a:t>
            </a:r>
            <a:r>
              <a:rPr lang="en-US" sz="1153" b="1">
                <a:solidFill>
                  <a:srgbClr val="FFFFFF"/>
                </a:solidFill>
                <a:latin typeface="Segoe UI"/>
              </a:rPr>
              <a:t>.</a:t>
            </a:r>
          </a:p>
        </p:txBody>
      </p:sp>
      <p:sp>
        <p:nvSpPr>
          <p:cNvPr id="17" name="Rectangle 16">
            <a:extLst>
              <a:ext uri="{FF2B5EF4-FFF2-40B4-BE49-F238E27FC236}">
                <a16:creationId xmlns:a16="http://schemas.microsoft.com/office/drawing/2014/main" id="{3A7DFDBC-5D6E-4B5E-A5E2-9E5BB2EB34FB}"/>
              </a:ext>
            </a:extLst>
          </p:cNvPr>
          <p:cNvSpPr/>
          <p:nvPr userDrawn="1"/>
        </p:nvSpPr>
        <p:spPr>
          <a:xfrm>
            <a:off x="9248908" y="3157714"/>
            <a:ext cx="2050152" cy="166712"/>
          </a:xfrm>
          <a:prstGeom prst="rect">
            <a:avLst/>
          </a:prstGeom>
        </p:spPr>
        <p:txBody>
          <a:bodyPr wrap="square" lIns="0" tIns="0" rIns="0" bIns="0">
            <a:spAutoFit/>
          </a:bodyPr>
          <a:lstStyle/>
          <a:p>
            <a:pPr defTabSz="896354">
              <a:lnSpc>
                <a:spcPts val="1345"/>
              </a:lnSpc>
              <a:spcBef>
                <a:spcPts val="865"/>
              </a:spcBef>
              <a:buSzPct val="90000"/>
              <a:defRPr/>
            </a:pPr>
            <a:r>
              <a:rPr lang="da-DK" sz="1153" b="1">
                <a:solidFill>
                  <a:srgbClr val="FFFFFF"/>
                </a:solidFill>
                <a:latin typeface="Segoe UI"/>
              </a:rPr>
              <a:t>Lorem ipsum dolor sit amet</a:t>
            </a:r>
            <a:endParaRPr lang="en-US" sz="1153" b="1">
              <a:solidFill>
                <a:srgbClr val="FFFFFF"/>
              </a:solidFill>
              <a:latin typeface="Segoe UI"/>
            </a:endParaRPr>
          </a:p>
        </p:txBody>
      </p:sp>
      <p:pic>
        <p:nvPicPr>
          <p:cNvPr id="18" name="Picture 17">
            <a:extLst>
              <a:ext uri="{FF2B5EF4-FFF2-40B4-BE49-F238E27FC236}">
                <a16:creationId xmlns:a16="http://schemas.microsoft.com/office/drawing/2014/main" id="{219078CF-EA72-47D8-B43D-D0F8366F810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94463" y="1928983"/>
            <a:ext cx="2046555" cy="1624964"/>
          </a:xfrm>
          <a:prstGeom prst="rect">
            <a:avLst/>
          </a:prstGeom>
        </p:spPr>
      </p:pic>
      <p:pic>
        <p:nvPicPr>
          <p:cNvPr id="19" name="Picture 18">
            <a:extLst>
              <a:ext uri="{FF2B5EF4-FFF2-40B4-BE49-F238E27FC236}">
                <a16:creationId xmlns:a16="http://schemas.microsoft.com/office/drawing/2014/main" id="{D4AF68F6-79EF-4684-9603-E741CFC9507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28383" y="4766459"/>
            <a:ext cx="2018952" cy="1024516"/>
          </a:xfrm>
          <a:prstGeom prst="rect">
            <a:avLst/>
          </a:prstGeom>
        </p:spPr>
      </p:pic>
    </p:spTree>
    <p:extLst>
      <p:ext uri="{BB962C8B-B14F-4D97-AF65-F5344CB8AC3E}">
        <p14:creationId xmlns:p14="http://schemas.microsoft.com/office/powerpoint/2010/main" val="303165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Timeline example</a:t>
            </a:r>
            <a:endParaRPr lang="en-US" dirty="0"/>
          </a:p>
        </p:txBody>
      </p:sp>
      <p:sp>
        <p:nvSpPr>
          <p:cNvPr id="20" name="Rectangle 19">
            <a:extLst>
              <a:ext uri="{FF2B5EF4-FFF2-40B4-BE49-F238E27FC236}">
                <a16:creationId xmlns:a16="http://schemas.microsoft.com/office/drawing/2014/main" id="{6921B1C7-3814-45ED-960C-823E32F3CC10}"/>
              </a:ext>
            </a:extLst>
          </p:cNvPr>
          <p:cNvSpPr/>
          <p:nvPr userDrawn="1"/>
        </p:nvSpPr>
        <p:spPr bwMode="auto">
          <a:xfrm>
            <a:off x="5159154" y="2402819"/>
            <a:ext cx="1896444" cy="8478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1" name="Isosceles Triangle 20">
            <a:extLst>
              <a:ext uri="{FF2B5EF4-FFF2-40B4-BE49-F238E27FC236}">
                <a16:creationId xmlns:a16="http://schemas.microsoft.com/office/drawing/2014/main" id="{367A4767-8943-4508-9744-B01D96AD64C0}"/>
              </a:ext>
            </a:extLst>
          </p:cNvPr>
          <p:cNvSpPr/>
          <p:nvPr userDrawn="1"/>
        </p:nvSpPr>
        <p:spPr bwMode="auto">
          <a:xfrm flipV="1">
            <a:off x="5951669" y="3250678"/>
            <a:ext cx="311414" cy="16564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solidFill>
                <a:srgbClr val="008C72"/>
              </a:solidFill>
              <a:latin typeface="Segoe UI Semibold"/>
              <a:cs typeface="Segoe UI" pitchFamily="34" charset="0"/>
            </a:endParaRPr>
          </a:p>
        </p:txBody>
      </p:sp>
      <p:grpSp>
        <p:nvGrpSpPr>
          <p:cNvPr id="22" name="Group 21">
            <a:extLst>
              <a:ext uri="{FF2B5EF4-FFF2-40B4-BE49-F238E27FC236}">
                <a16:creationId xmlns:a16="http://schemas.microsoft.com/office/drawing/2014/main" id="{A4D6E4A7-0C7A-4AF0-96FB-9380379AFA8B}"/>
              </a:ext>
            </a:extLst>
          </p:cNvPr>
          <p:cNvGrpSpPr/>
          <p:nvPr userDrawn="1"/>
        </p:nvGrpSpPr>
        <p:grpSpPr>
          <a:xfrm>
            <a:off x="2058170" y="2402818"/>
            <a:ext cx="1896444" cy="1013502"/>
            <a:chOff x="2213064" y="2499296"/>
            <a:chExt cx="1973262" cy="1054405"/>
          </a:xfrm>
        </p:grpSpPr>
        <p:sp>
          <p:nvSpPr>
            <p:cNvPr id="23" name="Rectangle 22">
              <a:extLst>
                <a:ext uri="{FF2B5EF4-FFF2-40B4-BE49-F238E27FC236}">
                  <a16:creationId xmlns:a16="http://schemas.microsoft.com/office/drawing/2014/main" id="{DCFD5783-A15F-4A9E-B83B-A0ACAA459E67}"/>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ea typeface="Segoe UI" pitchFamily="34" charset="0"/>
                  <a:cs typeface="Segoe UI" pitchFamily="34" charset="0"/>
                </a:rPr>
                <a:t>Text</a:t>
              </a:r>
            </a:p>
          </p:txBody>
        </p:sp>
        <p:sp>
          <p:nvSpPr>
            <p:cNvPr id="24" name="Isosceles Triangle 23">
              <a:extLst>
                <a:ext uri="{FF2B5EF4-FFF2-40B4-BE49-F238E27FC236}">
                  <a16:creationId xmlns:a16="http://schemas.microsoft.com/office/drawing/2014/main" id="{6C414750-E110-45BA-B08A-4F852817B6CD}"/>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42B3681-6A2D-4249-9601-9AE70B86D195}"/>
              </a:ext>
            </a:extLst>
          </p:cNvPr>
          <p:cNvGrpSpPr/>
          <p:nvPr userDrawn="1"/>
        </p:nvGrpSpPr>
        <p:grpSpPr>
          <a:xfrm flipH="1">
            <a:off x="9647000" y="2402818"/>
            <a:ext cx="1896444" cy="1013502"/>
            <a:chOff x="2213064" y="2499296"/>
            <a:chExt cx="1973262" cy="1054405"/>
          </a:xfrm>
          <a:solidFill>
            <a:schemeClr val="tx1"/>
          </a:solidFill>
        </p:grpSpPr>
        <p:sp>
          <p:nvSpPr>
            <p:cNvPr id="26" name="Rectangle 25">
              <a:extLst>
                <a:ext uri="{FF2B5EF4-FFF2-40B4-BE49-F238E27FC236}">
                  <a16:creationId xmlns:a16="http://schemas.microsoft.com/office/drawing/2014/main" id="{752AAF37-2F11-49E6-87A3-4A20D2BA262D}"/>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7" name="Isosceles Triangle 26">
              <a:extLst>
                <a:ext uri="{FF2B5EF4-FFF2-40B4-BE49-F238E27FC236}">
                  <a16:creationId xmlns:a16="http://schemas.microsoft.com/office/drawing/2014/main" id="{D8E20288-A09C-4C8B-B85E-35064B810876}"/>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28" name="Group 27">
            <a:extLst>
              <a:ext uri="{FF2B5EF4-FFF2-40B4-BE49-F238E27FC236}">
                <a16:creationId xmlns:a16="http://schemas.microsoft.com/office/drawing/2014/main" id="{01DBD03B-055B-4A42-997B-E26408A68643}"/>
              </a:ext>
            </a:extLst>
          </p:cNvPr>
          <p:cNvGrpSpPr/>
          <p:nvPr userDrawn="1"/>
        </p:nvGrpSpPr>
        <p:grpSpPr>
          <a:xfrm>
            <a:off x="447032" y="3876608"/>
            <a:ext cx="1884238" cy="1013502"/>
            <a:chOff x="2219032" y="2326970"/>
            <a:chExt cx="1960562" cy="1054405"/>
          </a:xfrm>
          <a:solidFill>
            <a:schemeClr val="accent1"/>
          </a:solidFill>
        </p:grpSpPr>
        <p:sp>
          <p:nvSpPr>
            <p:cNvPr id="29" name="Rectangle 28">
              <a:extLst>
                <a:ext uri="{FF2B5EF4-FFF2-40B4-BE49-F238E27FC236}">
                  <a16:creationId xmlns:a16="http://schemas.microsoft.com/office/drawing/2014/main" id="{FE2E7B19-F01A-4222-BBE4-F4E3661FCE2C}"/>
                </a:ext>
              </a:extLst>
            </p:cNvPr>
            <p:cNvSpPr/>
            <p:nvPr/>
          </p:nvSpPr>
          <p:spPr bwMode="auto">
            <a:xfrm>
              <a:off x="2219032" y="2499296"/>
              <a:ext cx="1960562" cy="8820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solidFill>
                    <a:srgbClr val="3C3C41"/>
                  </a:solidFill>
                  <a:latin typeface="Segoe UI Semibold"/>
                  <a:cs typeface="Segoe UI" pitchFamily="34" charset="0"/>
                </a:rPr>
                <a:t>Text</a:t>
              </a:r>
            </a:p>
          </p:txBody>
        </p:sp>
        <p:sp>
          <p:nvSpPr>
            <p:cNvPr id="30" name="Isosceles Triangle 29">
              <a:extLst>
                <a:ext uri="{FF2B5EF4-FFF2-40B4-BE49-F238E27FC236}">
                  <a16:creationId xmlns:a16="http://schemas.microsoft.com/office/drawing/2014/main" id="{6156D824-7A04-495E-B77F-B9A2ED19AEDD}"/>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1" name="Group 30">
            <a:extLst>
              <a:ext uri="{FF2B5EF4-FFF2-40B4-BE49-F238E27FC236}">
                <a16:creationId xmlns:a16="http://schemas.microsoft.com/office/drawing/2014/main" id="{1A8989D5-5E38-45DF-9A68-E8F3E9D8413E}"/>
              </a:ext>
            </a:extLst>
          </p:cNvPr>
          <p:cNvGrpSpPr/>
          <p:nvPr userDrawn="1"/>
        </p:nvGrpSpPr>
        <p:grpSpPr>
          <a:xfrm>
            <a:off x="2890722" y="3876608"/>
            <a:ext cx="1889974" cy="1013502"/>
            <a:chOff x="2213064" y="2326970"/>
            <a:chExt cx="1966530" cy="1054405"/>
          </a:xfrm>
          <a:solidFill>
            <a:schemeClr val="tx1"/>
          </a:solidFill>
        </p:grpSpPr>
        <p:sp>
          <p:nvSpPr>
            <p:cNvPr id="32" name="Rectangle 31">
              <a:extLst>
                <a:ext uri="{FF2B5EF4-FFF2-40B4-BE49-F238E27FC236}">
                  <a16:creationId xmlns:a16="http://schemas.microsoft.com/office/drawing/2014/main" id="{6C1A5DAF-2BEF-4CCA-9EF8-54166EFA9621}"/>
                </a:ext>
              </a:extLst>
            </p:cNvPr>
            <p:cNvSpPr/>
            <p:nvPr/>
          </p:nvSpPr>
          <p:spPr bwMode="auto">
            <a:xfrm>
              <a:off x="2213064" y="2499296"/>
              <a:ext cx="1966530" cy="8820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3" name="Isosceles Triangle 32">
              <a:extLst>
                <a:ext uri="{FF2B5EF4-FFF2-40B4-BE49-F238E27FC236}">
                  <a16:creationId xmlns:a16="http://schemas.microsoft.com/office/drawing/2014/main" id="{43E19614-08A5-449C-B760-40EF201543A3}"/>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4" name="Group 33">
            <a:extLst>
              <a:ext uri="{FF2B5EF4-FFF2-40B4-BE49-F238E27FC236}">
                <a16:creationId xmlns:a16="http://schemas.microsoft.com/office/drawing/2014/main" id="{D7AFAF95-89DC-4419-9740-4BC6FC5A3BC5}"/>
              </a:ext>
            </a:extLst>
          </p:cNvPr>
          <p:cNvGrpSpPr/>
          <p:nvPr userDrawn="1"/>
        </p:nvGrpSpPr>
        <p:grpSpPr>
          <a:xfrm flipH="1">
            <a:off x="8310007" y="3876608"/>
            <a:ext cx="1889974" cy="1013502"/>
            <a:chOff x="2213064" y="2326970"/>
            <a:chExt cx="1966530" cy="1054405"/>
          </a:xfrm>
        </p:grpSpPr>
        <p:sp>
          <p:nvSpPr>
            <p:cNvPr id="35" name="Rectangle 34">
              <a:extLst>
                <a:ext uri="{FF2B5EF4-FFF2-40B4-BE49-F238E27FC236}">
                  <a16:creationId xmlns:a16="http://schemas.microsoft.com/office/drawing/2014/main" id="{644436C1-BA24-47E4-9D03-432007ED7CDA}"/>
                </a:ext>
              </a:extLst>
            </p:cNvPr>
            <p:cNvSpPr/>
            <p:nvPr/>
          </p:nvSpPr>
          <p:spPr bwMode="auto">
            <a:xfrm>
              <a:off x="2213064" y="2499296"/>
              <a:ext cx="1966530" cy="8820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6" name="Isosceles Triangle 35">
              <a:extLst>
                <a:ext uri="{FF2B5EF4-FFF2-40B4-BE49-F238E27FC236}">
                  <a16:creationId xmlns:a16="http://schemas.microsoft.com/office/drawing/2014/main" id="{7E9963FA-AAE3-4FB1-8A68-D7FE4CFADD82}"/>
                </a:ext>
              </a:extLst>
            </p:cNvPr>
            <p:cNvSpPr/>
            <p:nvPr/>
          </p:nvSpPr>
          <p:spPr bwMode="auto">
            <a:xfrm>
              <a:off x="2326310" y="2326970"/>
              <a:ext cx="324028" cy="172326"/>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cxnSp>
        <p:nvCxnSpPr>
          <p:cNvPr id="37" name="Straight Connector 36">
            <a:extLst>
              <a:ext uri="{FF2B5EF4-FFF2-40B4-BE49-F238E27FC236}">
                <a16:creationId xmlns:a16="http://schemas.microsoft.com/office/drawing/2014/main" id="{5A56EE03-9DEB-4DA9-95B0-1E2478865032}"/>
              </a:ext>
            </a:extLst>
          </p:cNvPr>
          <p:cNvCxnSpPr>
            <a:cxnSpLocks/>
          </p:cNvCxnSpPr>
          <p:nvPr userDrawn="1"/>
        </p:nvCxnSpPr>
        <p:spPr>
          <a:xfrm>
            <a:off x="447031" y="3649938"/>
            <a:ext cx="1109641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F6C53-B46A-4A3A-A06F-C8227B3BEE47}"/>
              </a:ext>
            </a:extLst>
          </p:cNvPr>
          <p:cNvSpPr txBox="1"/>
          <p:nvPr userDrawn="1"/>
        </p:nvSpPr>
        <p:spPr>
          <a:xfrm>
            <a:off x="437634"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‘01</a:t>
            </a:r>
          </a:p>
        </p:txBody>
      </p:sp>
      <p:sp>
        <p:nvSpPr>
          <p:cNvPr id="39" name="TextBox 38">
            <a:extLst>
              <a:ext uri="{FF2B5EF4-FFF2-40B4-BE49-F238E27FC236}">
                <a16:creationId xmlns:a16="http://schemas.microsoft.com/office/drawing/2014/main" id="{128F58CA-31DA-47BC-AAD3-BA15BBBC83E9}"/>
              </a:ext>
            </a:extLst>
          </p:cNvPr>
          <p:cNvSpPr txBox="1"/>
          <p:nvPr userDrawn="1"/>
        </p:nvSpPr>
        <p:spPr>
          <a:xfrm>
            <a:off x="4218561"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‘02</a:t>
            </a:r>
          </a:p>
        </p:txBody>
      </p:sp>
      <p:sp>
        <p:nvSpPr>
          <p:cNvPr id="40" name="TextBox 39">
            <a:extLst>
              <a:ext uri="{FF2B5EF4-FFF2-40B4-BE49-F238E27FC236}">
                <a16:creationId xmlns:a16="http://schemas.microsoft.com/office/drawing/2014/main" id="{F4460B0A-140D-417C-BE52-F343948A2F37}"/>
              </a:ext>
            </a:extLst>
          </p:cNvPr>
          <p:cNvSpPr txBox="1"/>
          <p:nvPr userDrawn="1"/>
        </p:nvSpPr>
        <p:spPr>
          <a:xfrm>
            <a:off x="7979410"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‘03</a:t>
            </a:r>
          </a:p>
        </p:txBody>
      </p:sp>
    </p:spTree>
    <p:extLst>
      <p:ext uri="{BB962C8B-B14F-4D97-AF65-F5344CB8AC3E}">
        <p14:creationId xmlns:p14="http://schemas.microsoft.com/office/powerpoint/2010/main" val="291203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8_Text option 4">
    <p:bg>
      <p:bgPr>
        <a:solidFill>
          <a:srgbClr val="008272"/>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0886193-22E1-4BE2-AAB8-0DD28FD1BFB5}"/>
              </a:ext>
            </a:extLst>
          </p:cNvPr>
          <p:cNvSpPr txBox="1"/>
          <p:nvPr userDrawn="1"/>
        </p:nvSpPr>
        <p:spPr>
          <a:xfrm>
            <a:off x="610775" y="2507831"/>
            <a:ext cx="5234094" cy="1324241"/>
          </a:xfrm>
          <a:prstGeom prst="rect">
            <a:avLst/>
          </a:prstGeom>
          <a:noFill/>
        </p:spPr>
        <p:txBody>
          <a:bodyPr wrap="square" rtlCol="0">
            <a:spAutoFit/>
          </a:bodyPr>
          <a:lstStyle/>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Section</a:t>
            </a:r>
          </a:p>
          <a:p>
            <a:pPr defTabSz="896196">
              <a:lnSpc>
                <a:spcPts val="3039"/>
              </a:lnSpc>
              <a:defRPr/>
            </a:pPr>
            <a:endParaRPr lang="en-US" sz="5190" spc="-48">
              <a:ln w="3175">
                <a:noFill/>
              </a:ln>
              <a:solidFill>
                <a:srgbClr val="FFFFFF"/>
              </a:solidFill>
              <a:latin typeface="Segoe UI Semibold" panose="020B0702040204020203" pitchFamily="34" charset="0"/>
              <a:cs typeface="Segoe UI Semibold" panose="020B0702040204020203" pitchFamily="34" charset="0"/>
            </a:endParaRPr>
          </a:p>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Title.</a:t>
            </a:r>
          </a:p>
        </p:txBody>
      </p:sp>
      <p:pic>
        <p:nvPicPr>
          <p:cNvPr id="42" name="Picture 41">
            <a:extLst>
              <a:ext uri="{FF2B5EF4-FFF2-40B4-BE49-F238E27FC236}">
                <a16:creationId xmlns:a16="http://schemas.microsoft.com/office/drawing/2014/main" id="{9B3A53B6-DE71-422E-936E-7A0FDB972E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9396" y="2203394"/>
            <a:ext cx="1406426" cy="1495619"/>
          </a:xfrm>
          <a:prstGeom prst="rect">
            <a:avLst/>
          </a:prstGeom>
        </p:spPr>
      </p:pic>
    </p:spTree>
    <p:extLst>
      <p:ext uri="{BB962C8B-B14F-4D97-AF65-F5344CB8AC3E}">
        <p14:creationId xmlns:p14="http://schemas.microsoft.com/office/powerpoint/2010/main" val="37708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Text option 4">
    <p:bg>
      <p:bgPr>
        <a:solidFill>
          <a:srgbClr val="00827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F6449F-FBE6-49AB-BD94-F4E7E9CA1AD3}"/>
              </a:ext>
            </a:extLst>
          </p:cNvPr>
          <p:cNvSpPr txBox="1"/>
          <p:nvPr userDrawn="1"/>
        </p:nvSpPr>
        <p:spPr>
          <a:xfrm>
            <a:off x="610775" y="2507831"/>
            <a:ext cx="5234094" cy="535342"/>
          </a:xfrm>
          <a:prstGeom prst="rect">
            <a:avLst/>
          </a:prstGeom>
          <a:noFill/>
        </p:spPr>
        <p:txBody>
          <a:bodyPr wrap="square" rtlCol="0">
            <a:spAutoFit/>
          </a:bodyPr>
          <a:lstStyle/>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Video</a:t>
            </a:r>
          </a:p>
        </p:txBody>
      </p:sp>
      <p:pic>
        <p:nvPicPr>
          <p:cNvPr id="5" name="Picture 4">
            <a:extLst>
              <a:ext uri="{FF2B5EF4-FFF2-40B4-BE49-F238E27FC236}">
                <a16:creationId xmlns:a16="http://schemas.microsoft.com/office/drawing/2014/main" id="{4326EE76-4B3B-463D-B7BF-22C7EAD58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25799" y="2075155"/>
            <a:ext cx="1204661" cy="1204832"/>
          </a:xfrm>
          <a:prstGeom prst="rect">
            <a:avLst/>
          </a:prstGeom>
        </p:spPr>
      </p:pic>
    </p:spTree>
    <p:extLst>
      <p:ext uri="{BB962C8B-B14F-4D97-AF65-F5344CB8AC3E}">
        <p14:creationId xmlns:p14="http://schemas.microsoft.com/office/powerpoint/2010/main" val="195536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Business </a:t>
            </a:r>
            <a:br>
              <a:rPr lang="en-US"/>
            </a:br>
            <a:r>
              <a:rPr lang="en-US"/>
              <a:t>Central.</a:t>
            </a:r>
            <a:br>
              <a:rPr lang="en-US"/>
            </a:br>
            <a:endParaRPr lang="en-US"/>
          </a:p>
        </p:txBody>
      </p:sp>
      <p:pic>
        <p:nvPicPr>
          <p:cNvPr id="9" name="Picture 8">
            <a:extLst>
              <a:ext uri="{FF2B5EF4-FFF2-40B4-BE49-F238E27FC236}">
                <a16:creationId xmlns:a16="http://schemas.microsoft.com/office/drawing/2014/main" id="{CE6D4A1E-1A9C-4D41-B39C-6D5CDC6D54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021" y="2333259"/>
            <a:ext cx="905405" cy="905532"/>
          </a:xfrm>
          <a:prstGeom prst="rect">
            <a:avLst/>
          </a:prstGeom>
        </p:spPr>
      </p:pic>
    </p:spTree>
    <p:extLst>
      <p:ext uri="{BB962C8B-B14F-4D97-AF65-F5344CB8AC3E}">
        <p14:creationId xmlns:p14="http://schemas.microsoft.com/office/powerpoint/2010/main" val="127050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1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Customer</a:t>
            </a:r>
            <a:br>
              <a:rPr lang="en-US"/>
            </a:br>
            <a:r>
              <a:rPr lang="en-US"/>
              <a:t>Service.</a:t>
            </a:r>
            <a:br>
              <a:rPr lang="en-US"/>
            </a:br>
            <a:endParaRPr lang="en-US"/>
          </a:p>
        </p:txBody>
      </p:sp>
      <p:pic>
        <p:nvPicPr>
          <p:cNvPr id="4" name="Picture 3">
            <a:extLst>
              <a:ext uri="{FF2B5EF4-FFF2-40B4-BE49-F238E27FC236}">
                <a16:creationId xmlns:a16="http://schemas.microsoft.com/office/drawing/2014/main" id="{1D4A81C5-666A-487B-81DE-30C830EBAE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1645" y="2333260"/>
            <a:ext cx="683310" cy="931142"/>
          </a:xfrm>
          <a:prstGeom prst="rect">
            <a:avLst/>
          </a:prstGeom>
        </p:spPr>
      </p:pic>
    </p:spTree>
    <p:extLst>
      <p:ext uri="{BB962C8B-B14F-4D97-AF65-F5344CB8AC3E}">
        <p14:creationId xmlns:p14="http://schemas.microsoft.com/office/powerpoint/2010/main" val="229309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Field</a:t>
            </a:r>
            <a:br>
              <a:rPr lang="en-US"/>
            </a:br>
            <a:r>
              <a:rPr lang="en-US"/>
              <a:t>Service.</a:t>
            </a:r>
            <a:br>
              <a:rPr lang="en-US"/>
            </a:br>
            <a:endParaRPr lang="en-US"/>
          </a:p>
        </p:txBody>
      </p:sp>
      <p:pic>
        <p:nvPicPr>
          <p:cNvPr id="4" name="Picture 3">
            <a:extLst>
              <a:ext uri="{FF2B5EF4-FFF2-40B4-BE49-F238E27FC236}">
                <a16:creationId xmlns:a16="http://schemas.microsoft.com/office/drawing/2014/main" id="{7B2BC08F-991A-4AC0-A7C2-F6E7E12758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08771" y="2333260"/>
            <a:ext cx="1065525" cy="781494"/>
          </a:xfrm>
          <a:prstGeom prst="rect">
            <a:avLst/>
          </a:prstGeom>
        </p:spPr>
      </p:pic>
    </p:spTree>
    <p:extLst>
      <p:ext uri="{BB962C8B-B14F-4D97-AF65-F5344CB8AC3E}">
        <p14:creationId xmlns:p14="http://schemas.microsoft.com/office/powerpoint/2010/main" val="1486313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3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Finance.</a:t>
            </a:r>
            <a:br>
              <a:rPr lang="en-US"/>
            </a:br>
            <a:endParaRPr lang="en-US"/>
          </a:p>
        </p:txBody>
      </p:sp>
      <p:pic>
        <p:nvPicPr>
          <p:cNvPr id="4" name="Picture 3">
            <a:extLst>
              <a:ext uri="{FF2B5EF4-FFF2-40B4-BE49-F238E27FC236}">
                <a16:creationId xmlns:a16="http://schemas.microsoft.com/office/drawing/2014/main" id="{FF367ABE-601E-49FC-B025-00DEDF70EA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6331" y="2333260"/>
            <a:ext cx="847966" cy="848086"/>
          </a:xfrm>
          <a:prstGeom prst="rect">
            <a:avLst/>
          </a:prstGeom>
        </p:spPr>
      </p:pic>
    </p:spTree>
    <p:extLst>
      <p:ext uri="{BB962C8B-B14F-4D97-AF65-F5344CB8AC3E}">
        <p14:creationId xmlns:p14="http://schemas.microsoft.com/office/powerpoint/2010/main" val="612465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4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Marketing.</a:t>
            </a:r>
            <a:br>
              <a:rPr lang="en-US"/>
            </a:br>
            <a:endParaRPr lang="en-US"/>
          </a:p>
        </p:txBody>
      </p:sp>
      <p:pic>
        <p:nvPicPr>
          <p:cNvPr id="4" name="Picture 3">
            <a:extLst>
              <a:ext uri="{FF2B5EF4-FFF2-40B4-BE49-F238E27FC236}">
                <a16:creationId xmlns:a16="http://schemas.microsoft.com/office/drawing/2014/main" id="{22BAF405-1BB2-4BF1-BAE3-E5973B0D9E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411" y="2333260"/>
            <a:ext cx="1040885" cy="764301"/>
          </a:xfrm>
          <a:prstGeom prst="rect">
            <a:avLst/>
          </a:prstGeom>
        </p:spPr>
      </p:pic>
    </p:spTree>
    <p:extLst>
      <p:ext uri="{BB962C8B-B14F-4D97-AF65-F5344CB8AC3E}">
        <p14:creationId xmlns:p14="http://schemas.microsoft.com/office/powerpoint/2010/main" val="163673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5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Project.</a:t>
            </a:r>
            <a:br>
              <a:rPr lang="en-US"/>
            </a:br>
            <a:endParaRPr lang="en-US"/>
          </a:p>
        </p:txBody>
      </p:sp>
      <p:pic>
        <p:nvPicPr>
          <p:cNvPr id="4" name="Picture 3">
            <a:extLst>
              <a:ext uri="{FF2B5EF4-FFF2-40B4-BE49-F238E27FC236}">
                <a16:creationId xmlns:a16="http://schemas.microsoft.com/office/drawing/2014/main" id="{D9CDB200-6DC6-47C1-B9F5-2CA7E6F5B8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553" y="2333260"/>
            <a:ext cx="852147" cy="852268"/>
          </a:xfrm>
          <a:prstGeom prst="rect">
            <a:avLst/>
          </a:prstGeom>
        </p:spPr>
      </p:pic>
    </p:spTree>
    <p:extLst>
      <p:ext uri="{BB962C8B-B14F-4D97-AF65-F5344CB8AC3E}">
        <p14:creationId xmlns:p14="http://schemas.microsoft.com/office/powerpoint/2010/main" val="2924522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F3A365FB-47E5-4895-AE9F-E47CC61B863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87337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6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Retail.</a:t>
            </a:r>
            <a:br>
              <a:rPr lang="en-US"/>
            </a:br>
            <a:endParaRPr lang="en-US"/>
          </a:p>
        </p:txBody>
      </p:sp>
      <p:pic>
        <p:nvPicPr>
          <p:cNvPr id="4" name="Picture 3">
            <a:extLst>
              <a:ext uri="{FF2B5EF4-FFF2-40B4-BE49-F238E27FC236}">
                <a16:creationId xmlns:a16="http://schemas.microsoft.com/office/drawing/2014/main" id="{504A2575-98FC-40A9-BAE4-3A41754CDF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932" y="2333260"/>
            <a:ext cx="807364" cy="864341"/>
          </a:xfrm>
          <a:prstGeom prst="rect">
            <a:avLst/>
          </a:prstGeom>
        </p:spPr>
      </p:pic>
    </p:spTree>
    <p:extLst>
      <p:ext uri="{BB962C8B-B14F-4D97-AF65-F5344CB8AC3E}">
        <p14:creationId xmlns:p14="http://schemas.microsoft.com/office/powerpoint/2010/main" val="59833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7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Sales.</a:t>
            </a:r>
            <a:br>
              <a:rPr lang="en-US"/>
            </a:br>
            <a:endParaRPr lang="en-US"/>
          </a:p>
        </p:txBody>
      </p:sp>
      <p:pic>
        <p:nvPicPr>
          <p:cNvPr id="4" name="Picture 3">
            <a:extLst>
              <a:ext uri="{FF2B5EF4-FFF2-40B4-BE49-F238E27FC236}">
                <a16:creationId xmlns:a16="http://schemas.microsoft.com/office/drawing/2014/main" id="{3BBCD041-248B-47F5-96BC-8F12A18C2A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1968" y="2333260"/>
            <a:ext cx="839596" cy="839715"/>
          </a:xfrm>
          <a:prstGeom prst="rect">
            <a:avLst/>
          </a:prstGeom>
        </p:spPr>
      </p:pic>
    </p:spTree>
    <p:extLst>
      <p:ext uri="{BB962C8B-B14F-4D97-AF65-F5344CB8AC3E}">
        <p14:creationId xmlns:p14="http://schemas.microsoft.com/office/powerpoint/2010/main" val="3228444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8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Talent.</a:t>
            </a:r>
            <a:br>
              <a:rPr lang="en-US"/>
            </a:br>
            <a:endParaRPr lang="en-US"/>
          </a:p>
        </p:txBody>
      </p:sp>
      <p:pic>
        <p:nvPicPr>
          <p:cNvPr id="4" name="Picture 3">
            <a:extLst>
              <a:ext uri="{FF2B5EF4-FFF2-40B4-BE49-F238E27FC236}">
                <a16:creationId xmlns:a16="http://schemas.microsoft.com/office/drawing/2014/main" id="{065A7F46-AAA4-421C-9545-F87D7F00F0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9802" y="2333260"/>
            <a:ext cx="672654" cy="717175"/>
          </a:xfrm>
          <a:prstGeom prst="rect">
            <a:avLst/>
          </a:prstGeom>
        </p:spPr>
      </p:pic>
    </p:spTree>
    <p:extLst>
      <p:ext uri="{BB962C8B-B14F-4D97-AF65-F5344CB8AC3E}">
        <p14:creationId xmlns:p14="http://schemas.microsoft.com/office/powerpoint/2010/main" val="1186065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9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2CE014B1-3082-4710-974E-C629FE38A837}"/>
              </a:ext>
            </a:extLst>
          </p:cNvPr>
          <p:cNvSpPr>
            <a:spLocks noGrp="1"/>
          </p:cNvSpPr>
          <p:nvPr>
            <p:ph type="title"/>
          </p:nvPr>
        </p:nvSpPr>
        <p:spPr>
          <a:xfrm>
            <a:off x="2221219" y="2363851"/>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Q&amp;A</a:t>
            </a:r>
          </a:p>
        </p:txBody>
      </p:sp>
      <p:pic>
        <p:nvPicPr>
          <p:cNvPr id="5" name="Picture 4">
            <a:extLst>
              <a:ext uri="{FF2B5EF4-FFF2-40B4-BE49-F238E27FC236}">
                <a16:creationId xmlns:a16="http://schemas.microsoft.com/office/drawing/2014/main" id="{6F75F56A-9752-4F88-B2FB-3116487DA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0996" y="2101248"/>
            <a:ext cx="971995" cy="970167"/>
          </a:xfrm>
          <a:prstGeom prst="rect">
            <a:avLst/>
          </a:prstGeom>
        </p:spPr>
      </p:pic>
    </p:spTree>
    <p:extLst>
      <p:ext uri="{BB962C8B-B14F-4D97-AF65-F5344CB8AC3E}">
        <p14:creationId xmlns:p14="http://schemas.microsoft.com/office/powerpoint/2010/main" val="79567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0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30569D9C-C8E1-4D16-802F-5AE5C0391029}"/>
              </a:ext>
            </a:extLst>
          </p:cNvPr>
          <p:cNvSpPr>
            <a:spLocks noGrp="1"/>
          </p:cNvSpPr>
          <p:nvPr>
            <p:ph type="title"/>
          </p:nvPr>
        </p:nvSpPr>
        <p:spPr>
          <a:xfrm>
            <a:off x="2322116"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Appendix</a:t>
            </a:r>
          </a:p>
        </p:txBody>
      </p:sp>
      <p:pic>
        <p:nvPicPr>
          <p:cNvPr id="5" name="Picture 4">
            <a:extLst>
              <a:ext uri="{FF2B5EF4-FFF2-40B4-BE49-F238E27FC236}">
                <a16:creationId xmlns:a16="http://schemas.microsoft.com/office/drawing/2014/main" id="{894B7653-104C-4E05-A1DC-9084CF65E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162" y="2138219"/>
            <a:ext cx="740573" cy="982631"/>
          </a:xfrm>
          <a:prstGeom prst="rect">
            <a:avLst/>
          </a:prstGeom>
        </p:spPr>
      </p:pic>
    </p:spTree>
    <p:extLst>
      <p:ext uri="{BB962C8B-B14F-4D97-AF65-F5344CB8AC3E}">
        <p14:creationId xmlns:p14="http://schemas.microsoft.com/office/powerpoint/2010/main" val="274233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1_Text option 4">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4684DE-DFDF-4623-B07B-5271687D5715}"/>
              </a:ext>
            </a:extLst>
          </p:cNvPr>
          <p:cNvSpPr>
            <a:spLocks noGrp="1"/>
          </p:cNvSpPr>
          <p:nvPr>
            <p:ph type="title" hasCustomPrompt="1"/>
          </p:nvPr>
        </p:nvSpPr>
        <p:spPr>
          <a:xfrm>
            <a:off x="447031" y="1809259"/>
            <a:ext cx="7308101" cy="1444637"/>
          </a:xfrm>
          <a:noFill/>
        </p:spPr>
        <p:txBody>
          <a:bodyPr lIns="0" tIns="0" rIns="0" bIns="0" anchor="t" anchorCtr="0"/>
          <a:lstStyle>
            <a:lvl1pPr>
              <a:lnSpc>
                <a:spcPct val="100000"/>
              </a:lnSpc>
              <a:spcAft>
                <a:spcPts val="1249"/>
              </a:spcAft>
              <a:defRPr sz="2499" spc="-48" baseline="0">
                <a:solidFill>
                  <a:schemeClr val="accent5"/>
                </a:solidFill>
              </a:defRPr>
            </a:lvl1pPr>
          </a:lstStyle>
          <a:p>
            <a:r>
              <a:rPr lang="en-US"/>
              <a:t>Thank </a:t>
            </a:r>
            <a:br>
              <a:rPr lang="en-US"/>
            </a:br>
            <a:r>
              <a:rPr lang="en-US"/>
              <a:t>you.</a:t>
            </a:r>
          </a:p>
        </p:txBody>
      </p:sp>
      <p:pic>
        <p:nvPicPr>
          <p:cNvPr id="7" name="Picture 6">
            <a:extLst>
              <a:ext uri="{FF2B5EF4-FFF2-40B4-BE49-F238E27FC236}">
                <a16:creationId xmlns:a16="http://schemas.microsoft.com/office/drawing/2014/main" id="{4C1EE5AB-BA5C-4C98-B89B-B143705996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8857" y="252151"/>
            <a:ext cx="2221760" cy="558081"/>
          </a:xfrm>
          <a:prstGeom prst="rect">
            <a:avLst/>
          </a:prstGeom>
        </p:spPr>
      </p:pic>
    </p:spTree>
    <p:extLst>
      <p:ext uri="{BB962C8B-B14F-4D97-AF65-F5344CB8AC3E}">
        <p14:creationId xmlns:p14="http://schemas.microsoft.com/office/powerpoint/2010/main" val="2683226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a:prstGeom prst="rect">
            <a:avLst/>
          </a:prstGeo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53998"/>
          </a:xfrm>
          <a:prstGeom prst="rect">
            <a:avLst/>
          </a:prstGeom>
        </p:spPr>
        <p:txBody>
          <a:bodyPr/>
          <a:lstStyle>
            <a:lvl1pPr marL="0" indent="0" algn="ctr">
              <a:buNone/>
              <a:defRPr sz="2400"/>
            </a:lvl1pPr>
            <a:lvl2pPr marL="457015" indent="0" algn="ctr">
              <a:buNone/>
              <a:defRPr sz="2000"/>
            </a:lvl2pPr>
            <a:lvl3pPr marL="914031" indent="0" algn="ctr">
              <a:buNone/>
              <a:defRPr sz="1800"/>
            </a:lvl3pPr>
            <a:lvl4pPr marL="1371046" indent="0" algn="ctr">
              <a:buNone/>
              <a:defRPr sz="1600"/>
            </a:lvl4pPr>
            <a:lvl5pPr marL="1828061" indent="0" algn="ctr">
              <a:buNone/>
              <a:defRPr sz="1600"/>
            </a:lvl5pPr>
            <a:lvl6pPr marL="2285078" indent="0" algn="ctr">
              <a:buNone/>
              <a:defRPr sz="1600"/>
            </a:lvl6pPr>
            <a:lvl7pPr marL="2742093" indent="0" algn="ctr">
              <a:buNone/>
              <a:defRPr sz="1600"/>
            </a:lvl7pPr>
            <a:lvl8pPr marL="3199108" indent="0" algn="ctr">
              <a:buNone/>
              <a:defRPr sz="1600"/>
            </a:lvl8pPr>
            <a:lvl9pPr marL="3656124"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3084F08C-6F01-6A4C-B294-3ECE791EB5DB}" type="datetimeFigureOut">
              <a:rPr lang="en-US" smtClean="0"/>
              <a:t>6/29/2020</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36124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648C3-B6B5-43D8-A549-8CC24B9246A1}"/>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3" name="Footer Placeholder 2">
            <a:extLst>
              <a:ext uri="{FF2B5EF4-FFF2-40B4-BE49-F238E27FC236}">
                <a16:creationId xmlns:a16="http://schemas.microsoft.com/office/drawing/2014/main" id="{5749EAA8-53B6-4721-B792-99C52C2B80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9AB253-23A0-4706-AF7D-FF654D1962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556339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9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902766885"/>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B5982315-A7D4-4386-BB5A-1752396D1B9B}"/>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915505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56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Only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5474" cy="661629"/>
          </a:xfrm>
        </p:spPr>
        <p:txBody>
          <a:bodyPr wrap="square">
            <a:spAutoFit/>
          </a:bodyPr>
          <a:lstStyle>
            <a:lvl1pPr>
              <a:defRPr kumimoji="0" lang="en-US" sz="36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r>
              <a:rPr lang="en-US"/>
              <a:t>Title of the page</a:t>
            </a:r>
          </a:p>
        </p:txBody>
      </p:sp>
    </p:spTree>
    <p:extLst>
      <p:ext uri="{BB962C8B-B14F-4D97-AF65-F5344CB8AC3E}">
        <p14:creationId xmlns:p14="http://schemas.microsoft.com/office/powerpoint/2010/main" val="16515929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69">
          <p15:clr>
            <a:srgbClr val="FBAE40"/>
          </p15:clr>
        </p15:guide>
        <p15:guide id="2" pos="7314">
          <p15:clr>
            <a:srgbClr val="FBAE40"/>
          </p15:clr>
        </p15:guide>
        <p15:guide id="3" orient="horz" pos="4032">
          <p15:clr>
            <a:srgbClr val="FBAE40"/>
          </p15:clr>
        </p15:guide>
        <p15:guide id="4" orient="horz" pos="108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CD9B38DE-AD18-4C55-BA2E-C54CD539B3D1}"/>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562199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FF7D64B6-EB4C-4EAF-89E7-48E6D7B5EB89}"/>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1778834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51979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65343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69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759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839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785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D1A1E258-E9D7-4A14-A069-C657C734E21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132796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389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277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0066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3311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4744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4475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2560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1710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5964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62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1A2F44A-0AAD-43EA-AEA4-B7D40D544B7D}"/>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702673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33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lumMod val="100000"/>
                  </a:schemeClr>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546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0927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667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8048" y="2532448"/>
            <a:ext cx="5429663" cy="1793104"/>
          </a:xfrm>
          <a:noFill/>
        </p:spPr>
        <p:txBody>
          <a:bodyPr lIns="0" tIns="0" rIns="0" bIns="182880" anchor="b" anchorCtr="0"/>
          <a:lstStyle>
            <a:lvl1pPr>
              <a:lnSpc>
                <a:spcPct val="100000"/>
              </a:lnSpc>
              <a:defRPr sz="5294"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21130"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3"/>
            <a:ext cx="5412750" cy="422477"/>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3973351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62C14-A286-2547-960B-66CAB229FE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4"/>
          <a:stretch/>
        </p:blipFill>
        <p:spPr>
          <a:xfrm flipH="1">
            <a:off x="4224063" y="1903"/>
            <a:ext cx="7967937" cy="6856097"/>
          </a:xfrm>
          <a:prstGeom prst="rect">
            <a:avLst/>
          </a:prstGeom>
        </p:spPr>
      </p:pic>
      <p:sp>
        <p:nvSpPr>
          <p:cNvPr id="7" name="Rectangle 6">
            <a:extLst>
              <a:ext uri="{FF2B5EF4-FFF2-40B4-BE49-F238E27FC236}">
                <a16:creationId xmlns:a16="http://schemas.microsoft.com/office/drawing/2014/main" id="{02F42B71-0F16-AE41-9E17-BADFFCA8B514}"/>
              </a:ext>
            </a:extLst>
          </p:cNvPr>
          <p:cNvSpPr/>
          <p:nvPr userDrawn="1"/>
        </p:nvSpPr>
        <p:spPr bwMode="auto">
          <a:xfrm>
            <a:off x="3232562" y="0"/>
            <a:ext cx="1983001" cy="40080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68047" y="2532448"/>
            <a:ext cx="5527953" cy="1793104"/>
          </a:xfrm>
          <a:noFill/>
        </p:spPr>
        <p:txBody>
          <a:bodyPr lIns="0" tIns="0" rIns="0" bIns="182880" anchor="b" anchorCtr="0"/>
          <a:lstStyle>
            <a:lvl1pPr>
              <a:lnSpc>
                <a:spcPct val="100000"/>
              </a:lnSpc>
              <a:defRPr sz="5294"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21130"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3"/>
            <a:ext cx="5511039" cy="422477"/>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3697638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guide id="5" pos="2717">
          <p15:clr>
            <a:srgbClr val="FBAE40"/>
          </p15:clr>
        </p15:guide>
        <p15:guide id="6" pos="391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59E104C-E137-524A-AB18-12B072A7B94A}"/>
              </a:ext>
            </a:extLst>
          </p:cNvPr>
          <p:cNvSpPr>
            <a:spLocks noGrp="1"/>
          </p:cNvSpPr>
          <p:nvPr>
            <p:ph type="title" hasCustomPrompt="1"/>
          </p:nvPr>
        </p:nvSpPr>
        <p:spPr>
          <a:xfrm>
            <a:off x="568048"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2" name="Text Placeholder 7">
            <a:extLst>
              <a:ext uri="{FF2B5EF4-FFF2-40B4-BE49-F238E27FC236}">
                <a16:creationId xmlns:a16="http://schemas.microsoft.com/office/drawing/2014/main" id="{44C37BE0-FE7C-A842-83B8-80F14999818F}"/>
              </a:ext>
            </a:extLst>
          </p:cNvPr>
          <p:cNvSpPr>
            <a:spLocks noGrp="1"/>
          </p:cNvSpPr>
          <p:nvPr>
            <p:ph type="body" sz="quarter" idx="4294967295"/>
          </p:nvPr>
        </p:nvSpPr>
        <p:spPr>
          <a:xfrm>
            <a:off x="584961"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3" name="Picture 12">
            <a:extLst>
              <a:ext uri="{FF2B5EF4-FFF2-40B4-BE49-F238E27FC236}">
                <a16:creationId xmlns:a16="http://schemas.microsoft.com/office/drawing/2014/main" id="{D25CA05A-4BDF-B844-A7E3-DD535C4E59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3867768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747">
          <p15:clr>
            <a:srgbClr val="FBAE40"/>
          </p15:clr>
        </p15:guide>
        <p15:guide id="2" orient="horz" pos="2563">
          <p15:clr>
            <a:srgbClr val="FBAE40"/>
          </p15:clr>
        </p15:guide>
        <p15:guide id="3" orient="horz" pos="2899">
          <p15:clr>
            <a:srgbClr val="FBAE40"/>
          </p15:clr>
        </p15:guide>
        <p15:guide id="4" orient="horz" pos="309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216720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7522C0-C4FD-6942-B3E0-EBB33E94A0DD}"/>
              </a:ext>
            </a:extLst>
          </p:cNvPr>
          <p:cNvSpPr>
            <a:spLocks noGrp="1"/>
          </p:cNvSpPr>
          <p:nvPr>
            <p:ph type="title"/>
          </p:nvPr>
        </p:nvSpPr>
        <p:spPr>
          <a:xfrm>
            <a:off x="568047" y="676680"/>
            <a:ext cx="11055906" cy="739343"/>
          </a:xfrm>
        </p:spPr>
        <p:txBody>
          <a:bodyPr/>
          <a:lstStyle>
            <a:lvl1pPr algn="ctr">
              <a:lnSpc>
                <a:spcPct val="100000"/>
              </a:lnSpc>
              <a:defRPr sz="3137"/>
            </a:lvl1pPr>
          </a:lstStyle>
          <a:p>
            <a:r>
              <a:rPr lang="en-US"/>
              <a:t>Table layout</a:t>
            </a:r>
          </a:p>
        </p:txBody>
      </p:sp>
      <p:graphicFrame>
        <p:nvGraphicFramePr>
          <p:cNvPr id="4" name="Table Placeholder 6">
            <a:extLst>
              <a:ext uri="{FF2B5EF4-FFF2-40B4-BE49-F238E27FC236}">
                <a16:creationId xmlns:a16="http://schemas.microsoft.com/office/drawing/2014/main" id="{FBE54ACA-851F-F84D-BB98-CC4BB2911437}"/>
              </a:ext>
            </a:extLst>
          </p:cNvPr>
          <p:cNvGraphicFramePr>
            <a:graphicFrameLocks/>
          </p:cNvGraphicFramePr>
          <p:nvPr userDrawn="1"/>
        </p:nvGraphicFramePr>
        <p:xfrm>
          <a:off x="875055" y="1539363"/>
          <a:ext cx="10441889" cy="4078100"/>
        </p:xfrm>
        <a:graphic>
          <a:graphicData uri="http://schemas.openxmlformats.org/drawingml/2006/table">
            <a:tbl>
              <a:tblPr firstRow="1" bandRow="1">
                <a:tableStyleId>{5C22544A-7EE6-4342-B048-85BDC9FD1C3A}</a:tableStyleId>
              </a:tblPr>
              <a:tblGrid>
                <a:gridCol w="1943587">
                  <a:extLst>
                    <a:ext uri="{9D8B030D-6E8A-4147-A177-3AD203B41FA5}">
                      <a16:colId xmlns:a16="http://schemas.microsoft.com/office/drawing/2014/main" val="1402458918"/>
                    </a:ext>
                  </a:extLst>
                </a:gridCol>
                <a:gridCol w="8498302">
                  <a:extLst>
                    <a:ext uri="{9D8B030D-6E8A-4147-A177-3AD203B41FA5}">
                      <a16:colId xmlns:a16="http://schemas.microsoft.com/office/drawing/2014/main" val="1740729941"/>
                    </a:ext>
                  </a:extLst>
                </a:gridCol>
              </a:tblGrid>
              <a:tr h="690370">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1962828"/>
                  </a:ext>
                </a:extLst>
              </a:tr>
              <a:tr h="62857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lumMod val="90000"/>
                              <a:lumOff val="10000"/>
                            </a:srgbClr>
                          </a:solidFill>
                          <a:effectLst/>
                          <a:uLnTx/>
                          <a:uFillTx/>
                          <a:latin typeface="Segoe UI Semibold"/>
                          <a:ea typeface="+mn-ea"/>
                          <a:cs typeface="+mn-cs"/>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2142428"/>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8074237"/>
                  </a:ext>
                </a:extLst>
              </a:tr>
              <a:tr h="87343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076910"/>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499449"/>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5756644"/>
                  </a:ext>
                </a:extLst>
              </a:tr>
            </a:tbl>
          </a:graphicData>
        </a:graphic>
      </p:graphicFrame>
    </p:spTree>
    <p:extLst>
      <p:ext uri="{BB962C8B-B14F-4D97-AF65-F5344CB8AC3E}">
        <p14:creationId xmlns:p14="http://schemas.microsoft.com/office/powerpoint/2010/main" val="1956721236"/>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gray">
    <p:bg>
      <p:bgPr>
        <a:gradFill>
          <a:gsLst>
            <a:gs pos="0">
              <a:schemeClr val="accent6">
                <a:lumMod val="10000"/>
                <a:lumOff val="90000"/>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568047" y="3103089"/>
            <a:ext cx="11055906" cy="362123"/>
          </a:xfrm>
        </p:spPr>
        <p:txBody>
          <a:bodyPr wrap="square" lIns="0" tIns="0" rIns="0" bIns="0">
            <a:spAutoFit/>
          </a:bodyPr>
          <a:lstStyle>
            <a:lvl1pPr marL="0" indent="0" algn="ctr">
              <a:lnSpc>
                <a:spcPct val="100000"/>
              </a:lnSpc>
              <a:spcBef>
                <a:spcPts val="0"/>
              </a:spcBef>
              <a:spcAft>
                <a:spcPts val="1274"/>
              </a:spcAft>
              <a:buNone/>
              <a:defRPr sz="2353" b="0" i="0">
                <a:solidFill>
                  <a:srgbClr val="000000"/>
                </a:solidFill>
                <a:latin typeface="Segoe UI Semilight" panose="020B0402040204020203" pitchFamily="34" charset="0"/>
                <a:cs typeface="Segoe UI Semilight" panose="020B0402040204020203" pitchFamily="34" charset="0"/>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Place quote content here</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68047" y="2109646"/>
            <a:ext cx="11055906" cy="739343"/>
          </a:xfrm>
          <a:prstGeom prst="rect">
            <a:avLst/>
          </a:prstGeom>
        </p:spPr>
        <p:txBody>
          <a:bodyPr vert="horz" wrap="square" lIns="0" tIns="164592" rIns="0" bIns="0" rtlCol="0" anchor="t">
            <a:noAutofit/>
          </a:bodyPr>
          <a:lstStyle>
            <a:lvl1pPr marL="0" marR="0" indent="0" algn="ctr" defTabSz="914367" rtl="0" eaLnBrk="1" fontAlgn="auto" latinLnBrk="0" hangingPunct="1">
              <a:lnSpc>
                <a:spcPct val="100000"/>
              </a:lnSpc>
              <a:spcBef>
                <a:spcPct val="0"/>
              </a:spcBef>
              <a:spcAft>
                <a:spcPts val="0"/>
              </a:spcAft>
              <a:buClrTx/>
              <a:buSzTx/>
              <a:buFontTx/>
              <a:buNone/>
              <a:tabLst/>
              <a:defRPr sz="3529">
                <a:solidFill>
                  <a:srgbClr val="000000"/>
                </a:solidFill>
              </a:defRPr>
            </a:lvl1pPr>
          </a:lstStyle>
          <a:p>
            <a:r>
              <a:rPr lang="en-US"/>
              <a:t>This is a quote title</a:t>
            </a:r>
          </a:p>
        </p:txBody>
      </p:sp>
    </p:spTree>
    <p:extLst>
      <p:ext uri="{BB962C8B-B14F-4D97-AF65-F5344CB8AC3E}">
        <p14:creationId xmlns:p14="http://schemas.microsoft.com/office/powerpoint/2010/main" val="20269215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FC48780-1112-4B8A-806D-44A7409F4F0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4412873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33849161"/>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5999"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8" y="2216137"/>
            <a:ext cx="4482124" cy="2215875"/>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7"/>
            <a:ext cx="4482125" cy="14300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089074688"/>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wo columns o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D372C1-C3AD-2348-A592-CFE38B4B501F}"/>
              </a:ext>
            </a:extLst>
          </p:cNvPr>
          <p:cNvSpPr/>
          <p:nvPr userDrawn="1"/>
        </p:nvSpPr>
        <p:spPr bwMode="auto">
          <a:xfrm>
            <a:off x="0" y="0"/>
            <a:ext cx="6096000" cy="6858000"/>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6096000" y="0"/>
            <a:ext cx="6095999"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8" y="2216137"/>
            <a:ext cx="4482124" cy="2215875"/>
          </a:xfrm>
          <a:prstGeom prst="rect">
            <a:avLst/>
          </a:prstGeom>
        </p:spPr>
        <p:txBody>
          <a:bodyPr vert="horz" wrap="square" lIns="0" tIns="164592" rIns="0" bIns="0" rtlCol="0" anchor="b">
            <a:noAutofit/>
          </a:bodyPr>
          <a:lstStyle>
            <a:lvl1pPr>
              <a:lnSpc>
                <a:spcPct val="100000"/>
              </a:lnSpc>
              <a:defRPr sz="2745">
                <a:solidFill>
                  <a:schemeClr val="bg1"/>
                </a:solidFill>
              </a:defRPr>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7"/>
            <a:ext cx="4482125" cy="14300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chemeClr val="bg1"/>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75932263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699131421"/>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8" y="1700065"/>
            <a:ext cx="4482123" cy="4568017"/>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2998792656"/>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5050172" y="2084173"/>
            <a:ext cx="7141828" cy="8034558"/>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8" y="2090060"/>
            <a:ext cx="4033912" cy="41780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5" name="Text Placeholder 3">
            <a:extLst>
              <a:ext uri="{FF2B5EF4-FFF2-40B4-BE49-F238E27FC236}">
                <a16:creationId xmlns:a16="http://schemas.microsoft.com/office/drawing/2014/main" id="{C670CC60-EBF6-694C-A2BB-3D5246AC21B3}"/>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6" name="Title Placeholder 1">
            <a:extLst>
              <a:ext uri="{FF2B5EF4-FFF2-40B4-BE49-F238E27FC236}">
                <a16:creationId xmlns:a16="http://schemas.microsoft.com/office/drawing/2014/main" id="{99EC2EFD-687A-4144-888B-BEB48CF7F400}"/>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747226229"/>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339">
          <p15:clr>
            <a:srgbClr val="FBAE40"/>
          </p15:clr>
        </p15:guide>
        <p15:guide id="5" orient="horz" pos="787">
          <p15:clr>
            <a:srgbClr val="FBAE40"/>
          </p15:clr>
        </p15:guide>
        <p15:guide id="6" pos="295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110695" y="1685368"/>
            <a:ext cx="6096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82742" y="720063"/>
            <a:ext cx="11041212" cy="600791"/>
          </a:xfrm>
          <a:prstGeom prst="rect">
            <a:avLst/>
          </a:prstGeom>
        </p:spPr>
        <p:txBody>
          <a:bodyPr vert="horz" wrap="square" lIns="0" tIns="164592" rIns="0" bIns="0" rtlCol="0" anchor="b">
            <a:noAutofit/>
          </a:bodyPr>
          <a:lstStyle>
            <a:lvl1pPr algn="ctr">
              <a:lnSpc>
                <a:spcPct val="100000"/>
              </a:lnSpc>
              <a:defRPr sz="3137"/>
            </a:lvl1pPr>
          </a:lstStyle>
          <a:p>
            <a:r>
              <a:rPr lang="en-US"/>
              <a:t>Title 2 columns option 32pts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8" y="1700065"/>
            <a:ext cx="4482123" cy="4568017"/>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25786217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guide id="6" pos="3605">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columns horizontal">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42992"/>
            <a:ext cx="5021679" cy="1561870"/>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
        <p:nvSpPr>
          <p:cNvPr id="6" name="Text Placeholder 3">
            <a:extLst>
              <a:ext uri="{FF2B5EF4-FFF2-40B4-BE49-F238E27FC236}">
                <a16:creationId xmlns:a16="http://schemas.microsoft.com/office/drawing/2014/main" id="{2DFF242A-7D2F-784D-AE4E-968B4953B549}"/>
              </a:ext>
            </a:extLst>
          </p:cNvPr>
          <p:cNvSpPr>
            <a:spLocks noGrp="1"/>
          </p:cNvSpPr>
          <p:nvPr>
            <p:ph type="body" sz="quarter" idx="25" hasCustomPrompt="1"/>
          </p:nvPr>
        </p:nvSpPr>
        <p:spPr>
          <a:xfrm>
            <a:off x="6589684" y="1642992"/>
            <a:ext cx="5021679" cy="1561870"/>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21" name="Text Placeholder 3">
            <a:extLst>
              <a:ext uri="{FF2B5EF4-FFF2-40B4-BE49-F238E27FC236}">
                <a16:creationId xmlns:a16="http://schemas.microsoft.com/office/drawing/2014/main" id="{BCB0ACE2-6D1F-744E-9745-5BAD8E909BB8}"/>
              </a:ext>
            </a:extLst>
          </p:cNvPr>
          <p:cNvSpPr>
            <a:spLocks noGrp="1"/>
          </p:cNvSpPr>
          <p:nvPr>
            <p:ph type="body" sz="quarter" idx="31" hasCustomPrompt="1"/>
          </p:nvPr>
        </p:nvSpPr>
        <p:spPr>
          <a:xfrm>
            <a:off x="8678733" y="3699552"/>
            <a:ext cx="2945220"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22" name="Text Placeholder 3">
            <a:extLst>
              <a:ext uri="{FF2B5EF4-FFF2-40B4-BE49-F238E27FC236}">
                <a16:creationId xmlns:a16="http://schemas.microsoft.com/office/drawing/2014/main" id="{784980A6-D8A2-5640-9717-76E7777603D0}"/>
              </a:ext>
            </a:extLst>
          </p:cNvPr>
          <p:cNvSpPr>
            <a:spLocks noGrp="1"/>
          </p:cNvSpPr>
          <p:nvPr>
            <p:ph type="body" sz="quarter" idx="32" hasCustomPrompt="1"/>
          </p:nvPr>
        </p:nvSpPr>
        <p:spPr>
          <a:xfrm>
            <a:off x="581518" y="3699552"/>
            <a:ext cx="2945220"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23" name="Text Placeholder 3">
            <a:extLst>
              <a:ext uri="{FF2B5EF4-FFF2-40B4-BE49-F238E27FC236}">
                <a16:creationId xmlns:a16="http://schemas.microsoft.com/office/drawing/2014/main" id="{0BE72B4E-94D4-FE4D-93A1-84E5464D397A}"/>
              </a:ext>
            </a:extLst>
          </p:cNvPr>
          <p:cNvSpPr>
            <a:spLocks noGrp="1"/>
          </p:cNvSpPr>
          <p:nvPr>
            <p:ph type="body" sz="quarter" idx="33" hasCustomPrompt="1"/>
          </p:nvPr>
        </p:nvSpPr>
        <p:spPr>
          <a:xfrm>
            <a:off x="4622598" y="3699552"/>
            <a:ext cx="2945220"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473948195"/>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05">
          <p15:clr>
            <a:srgbClr val="FBAE40"/>
          </p15:clr>
        </p15:guide>
        <p15:guide id="8" pos="4229">
          <p15:clr>
            <a:srgbClr val="FBAE40"/>
          </p15:clr>
        </p15:guide>
        <p15:guide id="9" orient="horz" pos="2371">
          <p15:clr>
            <a:srgbClr val="FBAE40"/>
          </p15:clr>
        </p15:guide>
        <p15:guide id="10" orient="horz" pos="78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2594264985"/>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Device layout">
    <p:bg>
      <p:bgPr>
        <a:gradFill>
          <a:gsLst>
            <a:gs pos="51000">
              <a:schemeClr val="bg2">
                <a:lumMod val="98000"/>
              </a:schemeClr>
            </a:gs>
            <a:gs pos="100000">
              <a:schemeClr val="bg1">
                <a:lumMod val="85000"/>
              </a:schemeClr>
            </a:gs>
            <a:gs pos="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93784473"/>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05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Device layout">
    <p:bg>
      <p:bgPr>
        <a:gradFill>
          <a:gsLst>
            <a:gs pos="51000">
              <a:schemeClr val="bg2">
                <a:lumMod val="98000"/>
              </a:schemeClr>
            </a:gs>
            <a:gs pos="7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166667220"/>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s icon and text">
    <p:spTree>
      <p:nvGrpSpPr>
        <p:cNvPr id="1" name=""/>
        <p:cNvGrpSpPr/>
        <p:nvPr/>
      </p:nvGrpSpPr>
      <p:grpSpPr>
        <a:xfrm>
          <a:off x="0" y="0"/>
          <a:ext cx="0" cy="0"/>
          <a:chOff x="0" y="0"/>
          <a:chExt cx="0" cy="0"/>
        </a:xfrm>
      </p:grpSpPr>
      <p:sp>
        <p:nvSpPr>
          <p:cNvPr id="10" name="Content Placeholder 15">
            <a:extLst>
              <a:ext uri="{FF2B5EF4-FFF2-40B4-BE49-F238E27FC236}">
                <a16:creationId xmlns:a16="http://schemas.microsoft.com/office/drawing/2014/main" id="{80216DE9-C3B3-424B-A80D-AB294D8CF4DE}"/>
              </a:ext>
            </a:extLst>
          </p:cNvPr>
          <p:cNvSpPr>
            <a:spLocks noGrp="1"/>
          </p:cNvSpPr>
          <p:nvPr>
            <p:ph sz="quarter" idx="31" hasCustomPrompt="1"/>
          </p:nvPr>
        </p:nvSpPr>
        <p:spPr>
          <a:xfrm>
            <a:off x="2075413" y="2880934"/>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6" name="Content Placeholder 15">
            <a:extLst>
              <a:ext uri="{FF2B5EF4-FFF2-40B4-BE49-F238E27FC236}">
                <a16:creationId xmlns:a16="http://schemas.microsoft.com/office/drawing/2014/main" id="{24C9ACFD-2AFE-4C4E-AA18-FF3447F1275A}"/>
              </a:ext>
            </a:extLst>
          </p:cNvPr>
          <p:cNvSpPr>
            <a:spLocks noGrp="1"/>
          </p:cNvSpPr>
          <p:nvPr>
            <p:ph sz="quarter" idx="33" hasCustomPrompt="1"/>
          </p:nvPr>
        </p:nvSpPr>
        <p:spPr>
          <a:xfrm>
            <a:off x="6887635" y="2880934"/>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8" name="Title Placeholder 1">
            <a:extLst>
              <a:ext uri="{FF2B5EF4-FFF2-40B4-BE49-F238E27FC236}">
                <a16:creationId xmlns:a16="http://schemas.microsoft.com/office/drawing/2014/main" id="{DD2F2D44-A063-434A-9A6B-75B77AC5E6C7}"/>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photo and text</a:t>
            </a:r>
          </a:p>
        </p:txBody>
      </p:sp>
      <p:sp>
        <p:nvSpPr>
          <p:cNvPr id="29" name="Text Placeholder 4">
            <a:extLst>
              <a:ext uri="{FF2B5EF4-FFF2-40B4-BE49-F238E27FC236}">
                <a16:creationId xmlns:a16="http://schemas.microsoft.com/office/drawing/2014/main" id="{6BA38D43-F113-A743-9F0A-206FF17D5835}"/>
              </a:ext>
            </a:extLst>
          </p:cNvPr>
          <p:cNvSpPr>
            <a:spLocks noGrp="1"/>
          </p:cNvSpPr>
          <p:nvPr>
            <p:ph type="body" sz="quarter" idx="35" hasCustomPrompt="1"/>
          </p:nvPr>
        </p:nvSpPr>
        <p:spPr>
          <a:xfrm>
            <a:off x="1591142" y="4552454"/>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light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30" name="Text Placeholder 4">
            <a:extLst>
              <a:ext uri="{FF2B5EF4-FFF2-40B4-BE49-F238E27FC236}">
                <a16:creationId xmlns:a16="http://schemas.microsoft.com/office/drawing/2014/main" id="{22958FA9-3DF4-464A-B8CB-3257630202A1}"/>
              </a:ext>
            </a:extLst>
          </p:cNvPr>
          <p:cNvSpPr>
            <a:spLocks noGrp="1"/>
          </p:cNvSpPr>
          <p:nvPr>
            <p:ph type="body" sz="quarter" idx="36" hasCustomPrompt="1"/>
          </p:nvPr>
        </p:nvSpPr>
        <p:spPr>
          <a:xfrm>
            <a:off x="6407526" y="4552454"/>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light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31" name="Text Placeholder 3">
            <a:extLst>
              <a:ext uri="{FF2B5EF4-FFF2-40B4-BE49-F238E27FC236}">
                <a16:creationId xmlns:a16="http://schemas.microsoft.com/office/drawing/2014/main" id="{43974893-D209-2246-BBF5-10DAC827898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063253091"/>
      </p:ext>
    </p:extLst>
  </p:cSld>
  <p:clrMapOvr>
    <a:masterClrMapping/>
  </p:clrMapOvr>
  <p:transition>
    <p:fade/>
  </p:transition>
  <p:extLst>
    <p:ext uri="{DCECCB84-F9BA-43D5-87BE-67443E8EF086}">
      <p15:sldGuideLst xmlns:p15="http://schemas.microsoft.com/office/powerpoint/2012/main">
        <p15:guide id="1" pos="4109">
          <p15:clr>
            <a:srgbClr val="FBAE40"/>
          </p15:clr>
        </p15:guide>
        <p15:guide id="2" pos="3677">
          <p15:clr>
            <a:srgbClr val="FBAE40"/>
          </p15:clr>
        </p15:guide>
        <p15:guide id="3" orient="horz" pos="78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wo columns icon and text">
    <p:bg>
      <p:bgPr>
        <a:solidFill>
          <a:schemeClr val="bg1"/>
        </a:solidFill>
        <a:effectLst/>
      </p:bgPr>
    </p:bg>
    <p:spTree>
      <p:nvGrpSpPr>
        <p:cNvPr id="1" name=""/>
        <p:cNvGrpSpPr/>
        <p:nvPr/>
      </p:nvGrpSpPr>
      <p:grpSpPr>
        <a:xfrm>
          <a:off x="0" y="0"/>
          <a:ext cx="0" cy="0"/>
          <a:chOff x="0" y="0"/>
          <a:chExt cx="0" cy="0"/>
        </a:xfrm>
      </p:grpSpPr>
      <p:sp>
        <p:nvSpPr>
          <p:cNvPr id="10" name="Content Placeholder 15">
            <a:extLst>
              <a:ext uri="{FF2B5EF4-FFF2-40B4-BE49-F238E27FC236}">
                <a16:creationId xmlns:a16="http://schemas.microsoft.com/office/drawing/2014/main" id="{80216DE9-C3B3-424B-A80D-AB294D8CF4DE}"/>
              </a:ext>
            </a:extLst>
          </p:cNvPr>
          <p:cNvSpPr>
            <a:spLocks noGrp="1"/>
          </p:cNvSpPr>
          <p:nvPr>
            <p:ph sz="quarter" idx="31" hasCustomPrompt="1"/>
          </p:nvPr>
        </p:nvSpPr>
        <p:spPr>
          <a:xfrm>
            <a:off x="1446010" y="2329639"/>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6" name="Content Placeholder 15">
            <a:extLst>
              <a:ext uri="{FF2B5EF4-FFF2-40B4-BE49-F238E27FC236}">
                <a16:creationId xmlns:a16="http://schemas.microsoft.com/office/drawing/2014/main" id="{24C9ACFD-2AFE-4C4E-AA18-FF3447F1275A}"/>
              </a:ext>
            </a:extLst>
          </p:cNvPr>
          <p:cNvSpPr>
            <a:spLocks noGrp="1"/>
          </p:cNvSpPr>
          <p:nvPr>
            <p:ph sz="quarter" idx="33" hasCustomPrompt="1"/>
          </p:nvPr>
        </p:nvSpPr>
        <p:spPr>
          <a:xfrm>
            <a:off x="7579022" y="2329639"/>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9" name="Text Placeholder 4">
            <a:extLst>
              <a:ext uri="{FF2B5EF4-FFF2-40B4-BE49-F238E27FC236}">
                <a16:creationId xmlns:a16="http://schemas.microsoft.com/office/drawing/2014/main" id="{6BA38D43-F113-A743-9F0A-206FF17D5835}"/>
              </a:ext>
            </a:extLst>
          </p:cNvPr>
          <p:cNvSpPr>
            <a:spLocks noGrp="1"/>
          </p:cNvSpPr>
          <p:nvPr>
            <p:ph type="body" sz="quarter" idx="35" hasCustomPrompt="1"/>
          </p:nvPr>
        </p:nvSpPr>
        <p:spPr>
          <a:xfrm>
            <a:off x="956174" y="4001159"/>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Title Placeholder 1">
            <a:extLst>
              <a:ext uri="{FF2B5EF4-FFF2-40B4-BE49-F238E27FC236}">
                <a16:creationId xmlns:a16="http://schemas.microsoft.com/office/drawing/2014/main" id="{09010E39-4F33-6946-94CD-17C19CE7F27F}"/>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icon and text</a:t>
            </a:r>
          </a:p>
        </p:txBody>
      </p:sp>
      <p:sp>
        <p:nvSpPr>
          <p:cNvPr id="14" name="Text Placeholder 3">
            <a:extLst>
              <a:ext uri="{FF2B5EF4-FFF2-40B4-BE49-F238E27FC236}">
                <a16:creationId xmlns:a16="http://schemas.microsoft.com/office/drawing/2014/main" id="{5950544B-2DBE-A44F-B462-4B5D7217EA3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5" name="Text Placeholder 4">
            <a:extLst>
              <a:ext uri="{FF2B5EF4-FFF2-40B4-BE49-F238E27FC236}">
                <a16:creationId xmlns:a16="http://schemas.microsoft.com/office/drawing/2014/main" id="{22E740BE-8F6D-F54B-BA3C-CEA3EC28200D}"/>
              </a:ext>
            </a:extLst>
          </p:cNvPr>
          <p:cNvSpPr>
            <a:spLocks noGrp="1"/>
          </p:cNvSpPr>
          <p:nvPr>
            <p:ph type="body" sz="quarter" idx="36" hasCustomPrompt="1"/>
          </p:nvPr>
        </p:nvSpPr>
        <p:spPr>
          <a:xfrm>
            <a:off x="7069497" y="4001159"/>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154455953"/>
      </p:ext>
    </p:extLst>
  </p:cSld>
  <p:clrMapOvr>
    <a:masterClrMapping/>
  </p:clrMapOvr>
  <p:transition>
    <p:fade/>
  </p:transition>
  <p:extLst>
    <p:ext uri="{DCECCB84-F9BA-43D5-87BE-67443E8EF086}">
      <p15:sldGuideLst xmlns:p15="http://schemas.microsoft.com/office/powerpoint/2012/main">
        <p15:guide id="1" pos="4541">
          <p15:clr>
            <a:srgbClr val="FBAE40"/>
          </p15:clr>
        </p15:guide>
        <p15:guide id="2" pos="3269">
          <p15:clr>
            <a:srgbClr val="FBAE40"/>
          </p15:clr>
        </p15:guide>
        <p15:guide id="3" orient="horz" pos="78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914996352"/>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840072247"/>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Grid option">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732372"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5540071"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347769"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1155467"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9" name="Content Placeholder 15">
            <a:extLst>
              <a:ext uri="{FF2B5EF4-FFF2-40B4-BE49-F238E27FC236}">
                <a16:creationId xmlns:a16="http://schemas.microsoft.com/office/drawing/2014/main" id="{DA574C86-0C5D-5646-98CC-9E3BE59F21F4}"/>
              </a:ext>
            </a:extLst>
          </p:cNvPr>
          <p:cNvSpPr>
            <a:spLocks noGrp="1"/>
          </p:cNvSpPr>
          <p:nvPr>
            <p:ph sz="quarter" idx="29" hasCustomPrompt="1"/>
          </p:nvPr>
        </p:nvSpPr>
        <p:spPr>
          <a:xfrm>
            <a:off x="9924674"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4" name="Content Placeholder 15">
            <a:extLst>
              <a:ext uri="{FF2B5EF4-FFF2-40B4-BE49-F238E27FC236}">
                <a16:creationId xmlns:a16="http://schemas.microsoft.com/office/drawing/2014/main" id="{D8ED80AB-DF9B-4C43-9453-B0AF31051A96}"/>
              </a:ext>
            </a:extLst>
          </p:cNvPr>
          <p:cNvSpPr>
            <a:spLocks noGrp="1"/>
          </p:cNvSpPr>
          <p:nvPr>
            <p:ph sz="quarter" idx="30" hasCustomPrompt="1"/>
          </p:nvPr>
        </p:nvSpPr>
        <p:spPr>
          <a:xfrm>
            <a:off x="7732372"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6" name="Content Placeholder 15">
            <a:extLst>
              <a:ext uri="{FF2B5EF4-FFF2-40B4-BE49-F238E27FC236}">
                <a16:creationId xmlns:a16="http://schemas.microsoft.com/office/drawing/2014/main" id="{5C0A50A0-8138-3E46-BC03-322B8BE02EEE}"/>
              </a:ext>
            </a:extLst>
          </p:cNvPr>
          <p:cNvSpPr>
            <a:spLocks noGrp="1"/>
          </p:cNvSpPr>
          <p:nvPr>
            <p:ph sz="quarter" idx="31" hasCustomPrompt="1"/>
          </p:nvPr>
        </p:nvSpPr>
        <p:spPr>
          <a:xfrm>
            <a:off x="5540071"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8" name="Content Placeholder 15">
            <a:extLst>
              <a:ext uri="{FF2B5EF4-FFF2-40B4-BE49-F238E27FC236}">
                <a16:creationId xmlns:a16="http://schemas.microsoft.com/office/drawing/2014/main" id="{2488B3AD-0B7B-DB45-826D-75532D6FC6AC}"/>
              </a:ext>
            </a:extLst>
          </p:cNvPr>
          <p:cNvSpPr>
            <a:spLocks noGrp="1"/>
          </p:cNvSpPr>
          <p:nvPr>
            <p:ph sz="quarter" idx="32" hasCustomPrompt="1"/>
          </p:nvPr>
        </p:nvSpPr>
        <p:spPr>
          <a:xfrm>
            <a:off x="3347769"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1" name="Content Placeholder 15">
            <a:extLst>
              <a:ext uri="{FF2B5EF4-FFF2-40B4-BE49-F238E27FC236}">
                <a16:creationId xmlns:a16="http://schemas.microsoft.com/office/drawing/2014/main" id="{7DCA5DEF-DBDE-2F4A-A826-64D43A063327}"/>
              </a:ext>
            </a:extLst>
          </p:cNvPr>
          <p:cNvSpPr>
            <a:spLocks noGrp="1"/>
          </p:cNvSpPr>
          <p:nvPr>
            <p:ph sz="quarter" idx="33" hasCustomPrompt="1"/>
          </p:nvPr>
        </p:nvSpPr>
        <p:spPr>
          <a:xfrm>
            <a:off x="1155467"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5" name="Content Placeholder 15">
            <a:extLst>
              <a:ext uri="{FF2B5EF4-FFF2-40B4-BE49-F238E27FC236}">
                <a16:creationId xmlns:a16="http://schemas.microsoft.com/office/drawing/2014/main" id="{0C928271-7198-3E4F-A6C7-18450A4BDFEE}"/>
              </a:ext>
            </a:extLst>
          </p:cNvPr>
          <p:cNvSpPr>
            <a:spLocks noGrp="1"/>
          </p:cNvSpPr>
          <p:nvPr>
            <p:ph sz="quarter" idx="34" hasCustomPrompt="1"/>
          </p:nvPr>
        </p:nvSpPr>
        <p:spPr>
          <a:xfrm>
            <a:off x="9924674"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7" name="Title Placeholder 1">
            <a:extLst>
              <a:ext uri="{FF2B5EF4-FFF2-40B4-BE49-F238E27FC236}">
                <a16:creationId xmlns:a16="http://schemas.microsoft.com/office/drawing/2014/main" id="{06D25060-3E3E-724F-943A-38C08E938F04}"/>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8" name="Text Placeholder 3">
            <a:extLst>
              <a:ext uri="{FF2B5EF4-FFF2-40B4-BE49-F238E27FC236}">
                <a16:creationId xmlns:a16="http://schemas.microsoft.com/office/drawing/2014/main" id="{78FAAC7E-C99D-2940-9C35-ECA73DBB2F4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2605407633"/>
      </p:ext>
    </p:extLst>
  </p:cSld>
  <p:clrMapOvr>
    <a:masterClrMapping/>
  </p:clrMapOvr>
  <p:transition>
    <p:fade/>
  </p:transition>
  <p:extLst>
    <p:ext uri="{DCECCB84-F9BA-43D5-87BE-67443E8EF086}">
      <p15:sldGuideLst xmlns:p15="http://schemas.microsoft.com/office/powerpoint/2012/main">
        <p15:guide id="1" pos="2141">
          <p15:clr>
            <a:srgbClr val="FBAE40"/>
          </p15:clr>
        </p15:guide>
        <p15:guide id="3" pos="1517">
          <p15:clr>
            <a:srgbClr val="FBAE40"/>
          </p15:clr>
        </p15:guide>
        <p15:guide id="4" pos="4325">
          <p15:clr>
            <a:srgbClr val="FBAE40"/>
          </p15:clr>
        </p15:guide>
        <p15:guide id="5" pos="2933">
          <p15:clr>
            <a:srgbClr val="FBAE40"/>
          </p15:clr>
        </p15:guide>
        <p15:guide id="6" pos="353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4949">
          <p15:clr>
            <a:srgbClr val="FBAE40"/>
          </p15:clr>
        </p15:guide>
        <p15:guide id="12" pos="5741">
          <p15:clr>
            <a:srgbClr val="FBAE40"/>
          </p15:clr>
        </p15:guide>
        <p15:guide id="13" pos="636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Only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5474" cy="661629"/>
          </a:xfrm>
        </p:spPr>
        <p:txBody>
          <a:bodyPr wrap="square">
            <a:spAutoFit/>
          </a:bodyPr>
          <a:lstStyle>
            <a:lvl1pPr>
              <a:defRPr kumimoji="0" lang="en-US" sz="36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r>
              <a:rPr lang="en-US"/>
              <a:t>Title of the page</a:t>
            </a:r>
          </a:p>
        </p:txBody>
      </p:sp>
    </p:spTree>
    <p:extLst>
      <p:ext uri="{BB962C8B-B14F-4D97-AF65-F5344CB8AC3E}">
        <p14:creationId xmlns:p14="http://schemas.microsoft.com/office/powerpoint/2010/main" val="1365070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69">
          <p15:clr>
            <a:srgbClr val="FBAE40"/>
          </p15:clr>
        </p15:guide>
        <p15:guide id="2" pos="7314">
          <p15:clr>
            <a:srgbClr val="FBAE40"/>
          </p15:clr>
        </p15:guide>
        <p15:guide id="3" orient="horz" pos="4032">
          <p15:clr>
            <a:srgbClr val="FBAE40"/>
          </p15:clr>
        </p15:guide>
        <p15:guide id="4" orient="horz" pos="108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582989" y="1829711"/>
            <a:ext cx="4570730" cy="1473396"/>
          </a:xfrm>
          <a:noFill/>
        </p:spPr>
        <p:txBody>
          <a:bodyPr lIns="0" tIns="0" rIns="0" bIns="0" anchor="ctr" anchorCtr="0"/>
          <a:lstStyle>
            <a:lvl1pPr>
              <a:lnSpc>
                <a:spcPct val="100000"/>
              </a:lnSpc>
              <a:spcAft>
                <a:spcPts val="1274"/>
              </a:spcAft>
              <a:defRPr sz="3137" spc="-147" baseline="0">
                <a:solidFill>
                  <a:srgbClr val="000000"/>
                </a:solidFill>
              </a:defRPr>
            </a:lvl1pPr>
          </a:lstStyle>
          <a:p>
            <a:r>
              <a:rPr lang="en-US"/>
              <a:t>Thank you</a:t>
            </a:r>
          </a:p>
        </p:txBody>
      </p:sp>
      <p:pic>
        <p:nvPicPr>
          <p:cNvPr id="6" name="Picture 5">
            <a:extLst>
              <a:ext uri="{FF2B5EF4-FFF2-40B4-BE49-F238E27FC236}">
                <a16:creationId xmlns:a16="http://schemas.microsoft.com/office/drawing/2014/main" id="{AC87012C-D4A3-5849-8C72-3EA531A81F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21130" cy="280339"/>
          </a:xfrm>
          <a:prstGeom prst="rect">
            <a:avLst/>
          </a:prstGeom>
        </p:spPr>
      </p:pic>
    </p:spTree>
    <p:extLst>
      <p:ext uri="{BB962C8B-B14F-4D97-AF65-F5344CB8AC3E}">
        <p14:creationId xmlns:p14="http://schemas.microsoft.com/office/powerpoint/2010/main" val="2397556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8" y="1829711"/>
            <a:ext cx="4482124" cy="1473396"/>
          </a:xfrm>
          <a:noFill/>
        </p:spPr>
        <p:txBody>
          <a:bodyPr lIns="0" tIns="0" rIns="0" bIns="0" anchor="ctr" anchorCtr="0"/>
          <a:lstStyle>
            <a:lvl1pPr>
              <a:lnSpc>
                <a:spcPct val="100000"/>
              </a:lnSpc>
              <a:spcAft>
                <a:spcPts val="1274"/>
              </a:spcAft>
              <a:defRPr sz="3137"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3676280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420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AAE8535-6ECB-402D-A19C-E0CADB953099}"/>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1818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6EF9-D300-4545-8DE2-134BAB5098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FC278FA-8E51-4ADC-B69B-436E504917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95F0C05-F6F8-45FD-89B5-57377275D1A7}"/>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5" name="Footer Placeholder 4">
            <a:extLst>
              <a:ext uri="{FF2B5EF4-FFF2-40B4-BE49-F238E27FC236}">
                <a16:creationId xmlns:a16="http://schemas.microsoft.com/office/drawing/2014/main" id="{9CF69F51-C6FF-424F-AC42-F26E96E735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A32692-66A6-4875-BFC1-F5B4CB19DF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12171772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FFF9-B1DC-4203-8A16-6AD7BE478B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E097091-36CE-4352-BD13-DB83F073D7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B7B356-E8A2-4CE0-9C7F-0C7DCCD44F54}"/>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5" name="Footer Placeholder 4">
            <a:extLst>
              <a:ext uri="{FF2B5EF4-FFF2-40B4-BE49-F238E27FC236}">
                <a16:creationId xmlns:a16="http://schemas.microsoft.com/office/drawing/2014/main" id="{0099A351-F966-4A42-B407-E7845A2EDC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0F4B50-46E3-4D72-B888-6B5E14546AB5}"/>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6979132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759-6C27-465D-919A-5721A6ED70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CBF3F3F-C54F-44A5-A98F-281555CE91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AF237C-ED89-41A6-B478-62DEBE6B0C44}"/>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5" name="Footer Placeholder 4">
            <a:extLst>
              <a:ext uri="{FF2B5EF4-FFF2-40B4-BE49-F238E27FC236}">
                <a16:creationId xmlns:a16="http://schemas.microsoft.com/office/drawing/2014/main" id="{AFB4097C-20DC-46F9-906E-4AA225492E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57D380-A9E5-4D38-BEDD-D4438C6DCB5A}"/>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6372728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E176-2C41-4FBA-993A-5756804A99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3167B4A-F387-41FC-AF61-84A442C3BC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3F3E6D2-0543-4F42-BE14-6EFF685289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6A2A088-5EE9-4140-984E-C3C832D7F422}"/>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6" name="Footer Placeholder 5">
            <a:extLst>
              <a:ext uri="{FF2B5EF4-FFF2-40B4-BE49-F238E27FC236}">
                <a16:creationId xmlns:a16="http://schemas.microsoft.com/office/drawing/2014/main" id="{34D72791-4E1F-4708-810C-3C5757DF00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3DBA6C-056E-4B3C-8456-B5F36EEF4E69}"/>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4831979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400A-8FCE-4C68-BCBF-149269B78DE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41815C-4E70-4B0A-A909-56C1C5B8DF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12BDAF-EE97-4DA9-8B38-3437CF15A4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178E6C-0EDB-4D65-AA9E-0A361F5179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52F1-8F89-48EE-816D-2517926541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96A9B5A-B341-4EEE-8C0C-FF2EE9EB39BC}"/>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8" name="Footer Placeholder 7">
            <a:extLst>
              <a:ext uri="{FF2B5EF4-FFF2-40B4-BE49-F238E27FC236}">
                <a16:creationId xmlns:a16="http://schemas.microsoft.com/office/drawing/2014/main" id="{689CF237-7B7A-4B39-9901-E1C01C9ABBC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392822-52DD-4F9B-A1D1-652E5D8BB2E0}"/>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41554310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922F-D9C1-4702-B6B8-7151C2B27C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7963EC0-9B53-4E61-BEE8-FFC3D5D2F9C1}"/>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4" name="Footer Placeholder 3">
            <a:extLst>
              <a:ext uri="{FF2B5EF4-FFF2-40B4-BE49-F238E27FC236}">
                <a16:creationId xmlns:a16="http://schemas.microsoft.com/office/drawing/2014/main" id="{6AA81B02-0227-4B96-B65D-ECEFFF191CB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C2BE4B1-C5EE-411C-832A-87D3F9F02894}"/>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40559376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648C3-B6B5-43D8-A549-8CC24B9246A1}"/>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3" name="Footer Placeholder 2">
            <a:extLst>
              <a:ext uri="{FF2B5EF4-FFF2-40B4-BE49-F238E27FC236}">
                <a16:creationId xmlns:a16="http://schemas.microsoft.com/office/drawing/2014/main" id="{5749EAA8-53B6-4721-B792-99C52C2B80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9AB253-23A0-4706-AF7D-FF654D1962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9300489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D184-4D90-487A-ABFD-E460350509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7D07D27-3339-4A79-929C-E9B704B95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A5F91AC-D265-4B4D-99AD-ACB48AA0F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C51C5-9784-4374-BD44-075B8D99CD32}"/>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6" name="Footer Placeholder 5">
            <a:extLst>
              <a:ext uri="{FF2B5EF4-FFF2-40B4-BE49-F238E27FC236}">
                <a16:creationId xmlns:a16="http://schemas.microsoft.com/office/drawing/2014/main" id="{24F37057-2775-4D0B-B2DE-A79246304A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05CAEF-3350-4D8B-A88B-F1640E7481E0}"/>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34275109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440F-5194-451F-92B6-5C60957592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F096336-7C03-4E10-803B-2C5D8557CC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4DC865-CC00-48E2-8BF2-E383DC8B30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E6EDB1-CF6E-4779-9385-49FA17561743}"/>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6" name="Footer Placeholder 5">
            <a:extLst>
              <a:ext uri="{FF2B5EF4-FFF2-40B4-BE49-F238E27FC236}">
                <a16:creationId xmlns:a16="http://schemas.microsoft.com/office/drawing/2014/main" id="{BC48A847-3F2D-4B09-AC9B-186596E2C2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128948-1464-4995-9F83-CD807C27FD2E}"/>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60458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E550-B848-4D6F-91A3-6856D2A59BF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5B904F-94B1-4334-B351-5863048C2E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2128AF-D797-43DD-B62D-4217911CE81D}"/>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5" name="Footer Placeholder 4">
            <a:extLst>
              <a:ext uri="{FF2B5EF4-FFF2-40B4-BE49-F238E27FC236}">
                <a16:creationId xmlns:a16="http://schemas.microsoft.com/office/drawing/2014/main" id="{F10816B1-7D53-4F9D-979A-F1FE52B911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310FC-E07B-44D2-99C8-46A1D0CF5028}"/>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46957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2">
            <a:extLst>
              <a:ext uri="{FF2B5EF4-FFF2-40B4-BE49-F238E27FC236}">
                <a16:creationId xmlns:a16="http://schemas.microsoft.com/office/drawing/2014/main" id="{71874D65-C227-4687-BD8F-BCB6E63FA968}"/>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1558898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EF482-CDAF-44B2-B60C-D661EF5B28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39F506-3B23-43D9-8ABD-EED71DD857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31002E-54DC-470C-B52C-1BBE9F6E2A74}"/>
              </a:ext>
            </a:extLst>
          </p:cNvPr>
          <p:cNvSpPr>
            <a:spLocks noGrp="1"/>
          </p:cNvSpPr>
          <p:nvPr>
            <p:ph type="dt" sz="half" idx="10"/>
          </p:nvPr>
        </p:nvSpPr>
        <p:spPr/>
        <p:txBody>
          <a:bodyPr/>
          <a:lstStyle/>
          <a:p>
            <a:fld id="{554B4657-EF55-4408-A1B2-D951739FE93A}" type="datetimeFigureOut">
              <a:rPr lang="en-GB" smtClean="0"/>
              <a:t>29/06/2020</a:t>
            </a:fld>
            <a:endParaRPr lang="en-GB"/>
          </a:p>
        </p:txBody>
      </p:sp>
      <p:sp>
        <p:nvSpPr>
          <p:cNvPr id="5" name="Footer Placeholder 4">
            <a:extLst>
              <a:ext uri="{FF2B5EF4-FFF2-40B4-BE49-F238E27FC236}">
                <a16:creationId xmlns:a16="http://schemas.microsoft.com/office/drawing/2014/main" id="{E387E71F-2DFB-484E-9FF0-14B9C94C4A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7C392E-2E63-4E0C-A247-9B4D46E32256}"/>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65506055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559" t="19946" r="38989"/>
          <a:stretch/>
        </p:blipFill>
        <p:spPr>
          <a:xfrm>
            <a:off x="6094400" y="0"/>
            <a:ext cx="6097600" cy="6858000"/>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87049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userDrawn="1"/>
        </p:nvPicPr>
        <p:blipFill rotWithShape="1">
          <a:blip r:embed="rId2"/>
          <a:srcRect l="2135"/>
          <a:stretch/>
        </p:blipFill>
        <p:spPr>
          <a:xfrm>
            <a:off x="6095802" y="0"/>
            <a:ext cx="6096198" cy="6858000"/>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62161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5" name="Picture 24">
            <a:extLst>
              <a:ext uri="{FF2B5EF4-FFF2-40B4-BE49-F238E27FC236}">
                <a16:creationId xmlns:a16="http://schemas.microsoft.com/office/drawing/2014/main" id="{3C283639-F09A-41BC-9DDD-7E0B25240136}"/>
              </a:ext>
            </a:extLst>
          </p:cNvPr>
          <p:cNvPicPr/>
          <p:nvPr userDrawn="1"/>
        </p:nvPicPr>
        <p:blipFill>
          <a:blip r:embed="rId3"/>
          <a:stretch>
            <a:fillRect/>
          </a:stretch>
        </p:blipFill>
        <p:spPr>
          <a:xfrm>
            <a:off x="6119446" y="1975351"/>
            <a:ext cx="6072554" cy="4882649"/>
          </a:xfrm>
          <a:prstGeom prst="rect">
            <a:avLst/>
          </a:prstGeom>
        </p:spPr>
      </p:pic>
    </p:spTree>
    <p:extLst>
      <p:ext uri="{BB962C8B-B14F-4D97-AF65-F5344CB8AC3E}">
        <p14:creationId xmlns:p14="http://schemas.microsoft.com/office/powerpoint/2010/main" val="309638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userDrawn="1"/>
        </p:nvGrpSpPr>
        <p:grpSpPr>
          <a:xfrm>
            <a:off x="0" y="-1"/>
            <a:ext cx="12192000" cy="6858001"/>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1000" contrast="-21000"/>
                    </a14:imgEffect>
                  </a14:imgLayer>
                </a14:imgProps>
              </a:ext>
              <a:ext uri="{28A0092B-C50C-407E-A947-70E740481C1C}">
                <a14:useLocalDpi xmlns:a14="http://schemas.microsoft.com/office/drawing/2010/main" val="0"/>
              </a:ext>
            </a:extLst>
          </a:blip>
          <a:srcRect t="3020" r="3020"/>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userDrawn="1"/>
        </p:nvSpPr>
        <p:spPr bwMode="auto">
          <a:xfrm>
            <a:off x="0" y="0"/>
            <a:ext cx="12192000" cy="6858000"/>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4534927"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62" name="Group 61">
            <a:extLst>
              <a:ext uri="{FF2B5EF4-FFF2-40B4-BE49-F238E27FC236}">
                <a16:creationId xmlns:a16="http://schemas.microsoft.com/office/drawing/2014/main" id="{7A0EBE5E-32DC-44EB-BF58-F9CA0C094B00}"/>
              </a:ext>
            </a:extLst>
          </p:cNvPr>
          <p:cNvGrpSpPr/>
          <p:nvPr userDrawn="1"/>
        </p:nvGrpSpPr>
        <p:grpSpPr>
          <a:xfrm>
            <a:off x="7004418" y="1956122"/>
            <a:ext cx="3463734" cy="2945756"/>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892444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6" b="15289"/>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77"/>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userDrawn="1"/>
        </p:nvGrpSpPr>
        <p:grpSpPr bwMode="gray">
          <a:xfrm>
            <a:off x="448214" y="470069"/>
            <a:ext cx="1648360" cy="353933"/>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09516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3961753"/>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9598598" cy="2072245"/>
          </a:xfrm>
          <a:noFill/>
        </p:spPr>
        <p:txBody>
          <a:bodyPr lIns="146304" tIns="91440" rIns="146304" bIns="91440" anchor="b" anchorCtr="0"/>
          <a:lstStyle>
            <a:lvl1pPr>
              <a:defRPr sz="5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userDrawn="1"/>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33549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827"/>
          <a:stretch/>
        </p:blipFill>
        <p:spPr>
          <a:xfrm>
            <a:off x="-32363" y="0"/>
            <a:ext cx="12224363" cy="6858000"/>
          </a:xfrm>
          <a:prstGeom prst="rect">
            <a:avLst/>
          </a:prstGeom>
        </p:spPr>
      </p:pic>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5826698" cy="1738137"/>
          </a:xfrm>
          <a:noFill/>
        </p:spPr>
        <p:txBody>
          <a:bodyPr lIns="146304" tIns="91440" rIns="146304" bIns="91440" anchor="b" anchorCtr="0"/>
          <a:lstStyle>
            <a:lvl1pPr>
              <a:defRPr sz="4800" spc="-98"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userDrawn="1"/>
        </p:nvGrpSpPr>
        <p:grpSpPr bwMode="gray">
          <a:xfrm>
            <a:off x="448214" y="470069"/>
            <a:ext cx="1648360" cy="353933"/>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42142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476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395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91577853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4944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883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885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47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85041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1_Divider Slide">
    <p:bg>
      <p:bgPr>
        <a:solidFill>
          <a:schemeClr val="tx1"/>
        </a:solidFill>
        <a:effectLst/>
      </p:bgPr>
    </p:bg>
    <p:spTree>
      <p:nvGrpSpPr>
        <p:cNvPr id="1" name=""/>
        <p:cNvGrpSpPr/>
        <p:nvPr/>
      </p:nvGrpSpPr>
      <p:grpSpPr>
        <a:xfrm>
          <a:off x="0" y="0"/>
          <a:ext cx="0" cy="0"/>
          <a:chOff x="0" y="0"/>
          <a:chExt cx="0" cy="0"/>
        </a:xfrm>
      </p:grpSpPr>
      <p:pic>
        <p:nvPicPr>
          <p:cNvPr id="18" name="Picture 17" descr="A tall building&#10;&#10;Description generated with very high confidence">
            <a:extLst>
              <a:ext uri="{FF2B5EF4-FFF2-40B4-BE49-F238E27FC236}">
                <a16:creationId xmlns:a16="http://schemas.microsoft.com/office/drawing/2014/main" id="{D8FB0574-FD96-45DD-BDF9-0B23675FAE0B}"/>
              </a:ext>
            </a:extLst>
          </p:cNvPr>
          <p:cNvPicPr>
            <a:picLocks noChangeAspect="1"/>
          </p:cNvPicPr>
          <p:nvPr userDrawn="1"/>
        </p:nvPicPr>
        <p:blipFill>
          <a:blip r:embed="rId2">
            <a:extLst>
              <a:ext uri="{28A0092B-C50C-407E-A947-70E740481C1C}">
                <a14:useLocalDpi xmlns:a14="http://schemas.microsoft.com/office/drawing/2010/main" val="0"/>
              </a:ext>
            </a:extLst>
          </a:blip>
          <a:srcRect t="37583"/>
          <a:stretch>
            <a:fillRect/>
          </a:stretch>
        </p:blipFill>
        <p:spPr>
          <a:xfrm>
            <a:off x="4867024" y="0"/>
            <a:ext cx="7324976" cy="6858000"/>
          </a:xfrm>
          <a:custGeom>
            <a:avLst/>
            <a:gdLst>
              <a:gd name="connsiteX0" fmla="*/ 2441890 w 7324976"/>
              <a:gd name="connsiteY0" fmla="*/ 0 h 6858000"/>
              <a:gd name="connsiteX1" fmla="*/ 4883781 w 7324976"/>
              <a:gd name="connsiteY1" fmla="*/ 0 h 6858000"/>
              <a:gd name="connsiteX2" fmla="*/ 4883781 w 7324976"/>
              <a:gd name="connsiteY2" fmla="*/ 2061029 h 6858000"/>
              <a:gd name="connsiteX3" fmla="*/ 7324976 w 7324976"/>
              <a:gd name="connsiteY3" fmla="*/ 2061029 h 6858000"/>
              <a:gd name="connsiteX4" fmla="*/ 7324976 w 7324976"/>
              <a:gd name="connsiteY4" fmla="*/ 6858000 h 6858000"/>
              <a:gd name="connsiteX5" fmla="*/ 0 w 7324976"/>
              <a:gd name="connsiteY5" fmla="*/ 6858000 h 6858000"/>
              <a:gd name="connsiteX6" fmla="*/ 0 w 7324976"/>
              <a:gd name="connsiteY6" fmla="*/ 4267202 h 6858000"/>
              <a:gd name="connsiteX7" fmla="*/ 2441890 w 7324976"/>
              <a:gd name="connsiteY7" fmla="*/ 42672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6" h="6858000">
                <a:moveTo>
                  <a:pt x="2441890" y="0"/>
                </a:moveTo>
                <a:lnTo>
                  <a:pt x="4883781" y="0"/>
                </a:lnTo>
                <a:lnTo>
                  <a:pt x="4883781" y="2061029"/>
                </a:lnTo>
                <a:lnTo>
                  <a:pt x="7324976" y="2061029"/>
                </a:lnTo>
                <a:lnTo>
                  <a:pt x="7324976" y="6858000"/>
                </a:lnTo>
                <a:lnTo>
                  <a:pt x="0" y="6858000"/>
                </a:lnTo>
                <a:lnTo>
                  <a:pt x="0" y="4267202"/>
                </a:lnTo>
                <a:lnTo>
                  <a:pt x="2441890" y="4267202"/>
                </a:lnTo>
                <a:close/>
              </a:path>
            </a:pathLst>
          </a:custGeom>
        </p:spPr>
      </p:pic>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spTree>
    <p:extLst>
      <p:ext uri="{BB962C8B-B14F-4D97-AF65-F5344CB8AC3E}">
        <p14:creationId xmlns:p14="http://schemas.microsoft.com/office/powerpoint/2010/main" val="1331504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4_Divid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pic>
        <p:nvPicPr>
          <p:cNvPr id="6" name="Picture 5" descr="A large building&#10;&#10;Description generated with very high confidence">
            <a:extLst>
              <a:ext uri="{FF2B5EF4-FFF2-40B4-BE49-F238E27FC236}">
                <a16:creationId xmlns:a16="http://schemas.microsoft.com/office/drawing/2014/main" id="{075B3685-0A56-4902-88BA-FD13A1B7D0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601" t="74506" r="47555"/>
          <a:stretch/>
        </p:blipFill>
        <p:spPr>
          <a:xfrm>
            <a:off x="4867025" y="1"/>
            <a:ext cx="7324975" cy="6857999"/>
          </a:xfrm>
          <a:custGeom>
            <a:avLst/>
            <a:gdLst>
              <a:gd name="connsiteX0" fmla="*/ 2441889 w 7324975"/>
              <a:gd name="connsiteY0" fmla="*/ 0 h 6857999"/>
              <a:gd name="connsiteX1" fmla="*/ 4883780 w 7324975"/>
              <a:gd name="connsiteY1" fmla="*/ 0 h 6857999"/>
              <a:gd name="connsiteX2" fmla="*/ 4883780 w 7324975"/>
              <a:gd name="connsiteY2" fmla="*/ 2061029 h 6857999"/>
              <a:gd name="connsiteX3" fmla="*/ 7324975 w 7324975"/>
              <a:gd name="connsiteY3" fmla="*/ 2061029 h 6857999"/>
              <a:gd name="connsiteX4" fmla="*/ 7324975 w 7324975"/>
              <a:gd name="connsiteY4" fmla="*/ 6857999 h 6857999"/>
              <a:gd name="connsiteX5" fmla="*/ 0 w 7324975"/>
              <a:gd name="connsiteY5" fmla="*/ 6857999 h 6857999"/>
              <a:gd name="connsiteX6" fmla="*/ 0 w 7324975"/>
              <a:gd name="connsiteY6" fmla="*/ 4267202 h 6857999"/>
              <a:gd name="connsiteX7" fmla="*/ 2441889 w 7324975"/>
              <a:gd name="connsiteY7" fmla="*/ 426720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5" h="6857999">
                <a:moveTo>
                  <a:pt x="2441889" y="0"/>
                </a:moveTo>
                <a:lnTo>
                  <a:pt x="4883780" y="0"/>
                </a:lnTo>
                <a:lnTo>
                  <a:pt x="4883780" y="2061029"/>
                </a:lnTo>
                <a:lnTo>
                  <a:pt x="7324975" y="2061029"/>
                </a:lnTo>
                <a:lnTo>
                  <a:pt x="7324975" y="6857999"/>
                </a:lnTo>
                <a:lnTo>
                  <a:pt x="0" y="6857999"/>
                </a:lnTo>
                <a:lnTo>
                  <a:pt x="0" y="4267202"/>
                </a:lnTo>
                <a:lnTo>
                  <a:pt x="2441889" y="4267202"/>
                </a:lnTo>
                <a:close/>
              </a:path>
            </a:pathLst>
          </a:custGeom>
        </p:spPr>
      </p:pic>
    </p:spTree>
    <p:extLst>
      <p:ext uri="{BB962C8B-B14F-4D97-AF65-F5344CB8AC3E}">
        <p14:creationId xmlns:p14="http://schemas.microsoft.com/office/powerpoint/2010/main" val="3839963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178842"/>
            <a:ext cx="12191998" cy="1107996"/>
          </a:xfrm>
          <a:solidFill>
            <a:schemeClr val="accent1"/>
          </a:solidFill>
        </p:spPr>
        <p:txBody>
          <a:bodyPr wrap="square" tIns="137160" bIns="137160" anchor="ctr" anchorCtr="0">
            <a:spAutoFit/>
          </a:bodyPr>
          <a:lstStyle>
            <a:lvl1pPr algn="ctr">
              <a:defRPr sz="6000" spc="-98" baseline="0">
                <a:gradFill>
                  <a:gsLst>
                    <a:gs pos="100000">
                      <a:schemeClr val="tx1"/>
                    </a:gs>
                    <a:gs pos="0">
                      <a:schemeClr val="tx1"/>
                    </a:gs>
                  </a:gsLst>
                  <a:lin ang="5400000" scaled="0"/>
                </a:gradFill>
              </a:defRPr>
            </a:lvl1pPr>
          </a:lstStyle>
          <a:p>
            <a:r>
              <a:rPr lang="en-US"/>
              <a:t>Section title</a:t>
            </a:r>
          </a:p>
        </p:txBody>
      </p:sp>
      <p:grpSp>
        <p:nvGrpSpPr>
          <p:cNvPr id="7" name="Group 6">
            <a:extLst>
              <a:ext uri="{FF2B5EF4-FFF2-40B4-BE49-F238E27FC236}">
                <a16:creationId xmlns:a16="http://schemas.microsoft.com/office/drawing/2014/main" id="{A5EDEADA-00A4-4A61-B6F7-7AB4F12D948A}"/>
              </a:ext>
            </a:extLst>
          </p:cNvPr>
          <p:cNvGrpSpPr/>
          <p:nvPr userDrawn="1"/>
        </p:nvGrpSpPr>
        <p:grpSpPr>
          <a:xfrm>
            <a:off x="4949371" y="1125550"/>
            <a:ext cx="2293258" cy="2303450"/>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332020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5_Divider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8254857" y="2105806"/>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049528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6_Divider Slide">
    <p:bg>
      <p:bgPr>
        <a:solidFill>
          <a:srgbClr val="30E5D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solidFill>
                  <a:srgbClr val="3C3C41"/>
                </a:soli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C3C4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430666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40119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FFB78D5D-F119-45B2-9CCA-345474BB3850}"/>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02940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6361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1448734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163632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1124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020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4BBFE4C-5F3D-4798-80C6-D616B6BFCA63}"/>
              </a:ext>
            </a:extLst>
          </p:cNvPr>
          <p:cNvSpPr>
            <a:spLocks noGrp="1"/>
          </p:cNvSpPr>
          <p:nvPr>
            <p:ph type="title"/>
          </p:nvPr>
        </p:nvSpPr>
        <p:spPr>
          <a:xfrm>
            <a:off x="269240" y="289511"/>
            <a:ext cx="11427129" cy="899665"/>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8D84873C-4387-429F-86A0-9B6EBBFAC172}"/>
              </a:ext>
            </a:extLst>
          </p:cNvPr>
          <p:cNvSpPr>
            <a:spLocks noGrp="1"/>
          </p:cNvSpPr>
          <p:nvPr>
            <p:ph type="ftr" sz="quarter" idx="10"/>
          </p:nvPr>
        </p:nvSpPr>
        <p:spPr/>
        <p:txBody>
          <a:bodyPr/>
          <a:lstStyle/>
          <a:p>
            <a:r>
              <a:rPr lang="en-US"/>
              <a:t>MICROSOFT CONFIDENTIAL</a:t>
            </a:r>
          </a:p>
        </p:txBody>
      </p:sp>
      <p:sp>
        <p:nvSpPr>
          <p:cNvPr id="8" name="Slide Number Placeholder 7">
            <a:extLst>
              <a:ext uri="{FF2B5EF4-FFF2-40B4-BE49-F238E27FC236}">
                <a16:creationId xmlns:a16="http://schemas.microsoft.com/office/drawing/2014/main" id="{AAD87AF5-ADE3-4C3D-A273-CEB190DDD102}"/>
              </a:ext>
            </a:extLst>
          </p:cNvPr>
          <p:cNvSpPr>
            <a:spLocks noGrp="1"/>
          </p:cNvSpPr>
          <p:nvPr>
            <p:ph type="sldNum" sz="quarter" idx="11"/>
          </p:nvPr>
        </p:nvSpPr>
        <p:spPr/>
        <p:txBody>
          <a:bodyPr/>
          <a:lstStyle/>
          <a:p>
            <a:fld id="{AA51F4C4-43BE-4293-9866-908CCEECE991}" type="slidenum">
              <a:rPr lang="en-US" smtClean="0"/>
              <a:pPr/>
              <a:t>‹#›</a:t>
            </a:fld>
            <a:endParaRPr lang="en-US"/>
          </a:p>
        </p:txBody>
      </p:sp>
    </p:spTree>
    <p:extLst>
      <p:ext uri="{BB962C8B-B14F-4D97-AF65-F5344CB8AC3E}">
        <p14:creationId xmlns:p14="http://schemas.microsoft.com/office/powerpoint/2010/main" val="3603271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0963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71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070" y="3083653"/>
            <a:ext cx="3223861" cy="690695"/>
          </a:xfrm>
          <a:prstGeom prst="rect">
            <a:avLst/>
          </a:prstGeom>
        </p:spPr>
      </p:pic>
    </p:spTree>
    <p:extLst>
      <p:ext uri="{BB962C8B-B14F-4D97-AF65-F5344CB8AC3E}">
        <p14:creationId xmlns:p14="http://schemas.microsoft.com/office/powerpoint/2010/main" val="747482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78E068-C14F-4C66-B334-0C73536F430A}" type="datetimeFigureOut">
              <a:rPr lang="en-US" smtClean="0">
                <a:solidFill>
                  <a:prstClr val="black">
                    <a:tint val="75000"/>
                  </a:prstClr>
                </a:solidFill>
              </a:rPr>
              <a:pPr/>
              <a:t>6/29/2020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271565-9B2C-41BC-80A7-78B9C25C55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3067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019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B7D891-CCF8-4329-AF74-482134C14ECD}"/>
              </a:ext>
            </a:extLst>
          </p:cNvPr>
          <p:cNvSpPr/>
          <p:nvPr userDrawn="1"/>
        </p:nvSpPr>
        <p:spPr bwMode="auto">
          <a:xfrm>
            <a:off x="580913" y="464766"/>
            <a:ext cx="11249249" cy="5928467"/>
          </a:xfrm>
          <a:prstGeom prst="rect">
            <a:avLst/>
          </a:prstGeom>
          <a:solidFill>
            <a:schemeClr val="accent4"/>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3C3C41">
                  <a:tint val="75000"/>
                </a:srgbClr>
              </a:solidFill>
              <a:effectLst/>
              <a:uLnTx/>
              <a:uFillTx/>
              <a:latin typeface="Segoe UI"/>
              <a:ea typeface="+mn-ea"/>
              <a:cs typeface="+mn-cs"/>
            </a:endParaRP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3386297" y="1345338"/>
            <a:ext cx="5638481" cy="1619023"/>
          </a:xfrm>
        </p:spPr>
        <p:txBody>
          <a:bodyPr anchor="b"/>
          <a:lstStyle>
            <a:lvl1pPr algn="ctr">
              <a:defRPr kumimoji="0" lang="en-US" sz="4800" b="1" i="0" u="none" strike="noStrike" kern="1200" cap="none" spc="-50" normalizeH="0" baseline="0" dirty="0">
                <a:ln w="3175">
                  <a:noFill/>
                </a:ln>
                <a:solidFill>
                  <a:schemeClr val="accent5"/>
                </a:solidFill>
                <a:effectLst/>
                <a:uLnTx/>
                <a:uFillTx/>
                <a:latin typeface="Segoe UI Semibold"/>
                <a:ea typeface="+mn-ea"/>
                <a:cs typeface="Segoe UI" pitchFamily="34" charset="0"/>
              </a:defRPr>
            </a:lvl1pPr>
          </a:lstStyle>
          <a:p>
            <a:r>
              <a:rPr lang="en-US"/>
              <a:t>Click to edit Master</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2187556" y="3225301"/>
            <a:ext cx="8035962" cy="1600438"/>
          </a:xfrm>
        </p:spPr>
        <p:txBody>
          <a:bodyPr/>
          <a:lstStyle>
            <a:lvl1pPr algn="ctr">
              <a:spcBef>
                <a:spcPts val="1200"/>
              </a:spcBef>
              <a:defRPr sz="2400">
                <a:solidFill>
                  <a:schemeClr val="bg1"/>
                </a:solidFill>
                <a:latin typeface="+mn-lt"/>
              </a:defRPr>
            </a:lvl1pPr>
            <a:lvl2pPr algn="ctr">
              <a:defRPr sz="2000">
                <a:solidFill>
                  <a:schemeClr val="bg1"/>
                </a:solidFill>
                <a:latin typeface="+mn-lt"/>
              </a:defRPr>
            </a:lvl2pPr>
            <a:lvl3pPr algn="ctr">
              <a:defRPr sz="1800">
                <a:solidFill>
                  <a:schemeClr val="bg1"/>
                </a:solidFill>
                <a:latin typeface="+mn-lt"/>
              </a:defRPr>
            </a:lvl3pPr>
            <a:lvl4pPr algn="ctr">
              <a:defRPr sz="1800">
                <a:solidFill>
                  <a:schemeClr val="bg1"/>
                </a:solidFill>
                <a:latin typeface="+mn-lt"/>
              </a:defRPr>
            </a:lvl4pPr>
            <a:lvl5pPr algn="ctr">
              <a:defRPr sz="12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168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664797"/>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defRPr/>
            </a:lvl1pPr>
            <a:lvl2pPr marL="1528195" indent="-524920" defTabSz="1667892">
              <a:lnSpc>
                <a:spcPct val="100000"/>
              </a:lnSpc>
              <a:spcBef>
                <a:spcPts val="400"/>
              </a:spcBef>
              <a:defRPr/>
            </a:lvl2pPr>
            <a:lvl3pPr marL="2216095" indent="-459306">
              <a:lnSpc>
                <a:spcPct val="100000"/>
              </a:lnSpc>
              <a:defRPr/>
            </a:lvl3pPr>
            <a:lvl4pPr marL="2825680" indent="-459306">
              <a:lnSpc>
                <a:spcPct val="100000"/>
              </a:lnSpc>
              <a:defRPr/>
            </a:lvl4pPr>
            <a:lvl5pPr marL="3433148" indent="-446606">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4941576"/>
      </p:ext>
    </p:extLst>
  </p:cSld>
  <p:clrMapOvr>
    <a:masterClrMapping/>
  </p:clrMapOvr>
  <p:transition spd="slow">
    <p:push/>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1"/>
            <a:ext cx="11296417" cy="6647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489079" y="1447802"/>
            <a:ext cx="11296416" cy="2667397"/>
          </a:xfrm>
        </p:spPr>
        <p:txBody>
          <a:bodyPr/>
          <a:lstStyle>
            <a:lvl1pPr marL="0" indent="0">
              <a:spcBef>
                <a:spcPts val="1600"/>
              </a:spcBef>
              <a:buNone/>
              <a:defRPr baseline="0">
                <a:solidFill>
                  <a:schemeClr val="tx1"/>
                </a:solidFill>
              </a:defRPr>
            </a:lvl1pPr>
            <a:lvl2pPr marL="922844" indent="-524920" defTabSz="1367332">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8947410"/>
      </p:ext>
    </p:extLst>
  </p:cSld>
  <p:clrMapOvr>
    <a:masterClrMapping/>
  </p:clrMapOvr>
  <p:transition spd="slow">
    <p:push/>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664797"/>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73017425"/>
      </p:ext>
    </p:extLst>
  </p:cSld>
  <p:clrMapOvr>
    <a:masterClrMapping/>
  </p:clrMapOvr>
  <p:transition spd="slow">
    <p:push/>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defRPr>
                <a:solidFill>
                  <a:schemeClr val="tx1"/>
                </a:solidFill>
              </a:defRPr>
            </a:lvl1pPr>
            <a:lvl2pPr>
              <a:defRPr spc="-93" baseline="0">
                <a:solidFill>
                  <a:schemeClr val="tx1"/>
                </a:solidFill>
              </a:defRPr>
            </a:lvl2pPr>
            <a:lvl3pP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224654382"/>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1852644"/>
          </a:xfrm>
        </p:spPr>
        <p:txBody>
          <a:bodyPr/>
          <a:lstStyle>
            <a:lvl1pPr marL="0" indent="0">
              <a:buNone/>
              <a:defRPr/>
            </a:lvl1pPr>
            <a:lvl2pPr marL="28014" indent="0">
              <a:buNone/>
              <a:defRPr sz="1961"/>
            </a:lvl2pPr>
            <a:lvl3pPr marL="219445" indent="0">
              <a:buNone/>
              <a:defRPr sz="1961"/>
            </a:lvl3pPr>
            <a:lvl4pPr marL="466904" indent="0">
              <a:buNone/>
              <a:defRPr sz="1765"/>
            </a:lvl4pPr>
            <a:lvl5pPr marL="725258"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384936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644827"/>
          </a:xfrm>
        </p:spPr>
        <p:txBody>
          <a:bodyPr wrap="square">
            <a:spAutoFit/>
          </a:bodyPr>
          <a:lstStyle>
            <a:lvl1pPr marL="287331" indent="-287331">
              <a:spcBef>
                <a:spcPts val="1224"/>
              </a:spcBef>
              <a:buClrTx/>
              <a:buFont typeface="Arial" pitchFamily="34" charset="0"/>
              <a:buChar char="•"/>
              <a:defRPr sz="3600">
                <a:solidFill>
                  <a:schemeClr val="tx1"/>
                </a:soli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644827"/>
          </a:xfrm>
        </p:spPr>
        <p:txBody>
          <a:bodyPr wrap="square">
            <a:spAutoFit/>
          </a:bodyPr>
          <a:lstStyle>
            <a:lvl1pPr marL="609585" indent="-609585">
              <a:spcBef>
                <a:spcPts val="1224"/>
              </a:spcBef>
              <a:buClrTx/>
              <a:buFont typeface="Arial" panose="020B0604020202020204" pitchFamily="34" charset="0"/>
              <a:buChar char="•"/>
              <a:defRPr sz="3600">
                <a:solidFill>
                  <a:schemeClr val="tx1"/>
                </a:soli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862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203943"/>
            <a:ext cx="4167887" cy="1329595"/>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3207911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9856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26673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90557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0445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571486" indent="-571486">
              <a:buFont typeface="Wingdings" panose="05000000000000000000" pitchFamily="2" charset="2"/>
              <a:buChar char="§"/>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724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619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918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Title with content alterna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1143000"/>
            <a:ext cx="11176000" cy="2892416"/>
          </a:xfrm>
        </p:spPr>
        <p:txBody>
          <a:bodyPr/>
          <a:lstStyle>
            <a:lvl1pPr>
              <a:lnSpc>
                <a:spcPct val="100000"/>
              </a:lnSpc>
              <a:defRPr/>
            </a:lvl1pPr>
            <a:lvl2pPr>
              <a:lnSpc>
                <a:spcPct val="100000"/>
              </a:lnSpc>
              <a:spcBef>
                <a:spcPts val="0"/>
              </a:spcBef>
              <a:spcAft>
                <a:spcPts val="600"/>
              </a:spcAft>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3" descr="\\server3\Restrict\FTP_Root\Clients\White_Whale\8-10103_JenniferMoser\SFP_Art\smsgr logo-horizontal-white-big.png"/>
          <p:cNvPicPr>
            <a:picLocks noChangeAspect="1" noChangeArrowheads="1"/>
          </p:cNvPicPr>
          <p:nvPr userDrawn="1"/>
        </p:nvPicPr>
        <p:blipFill>
          <a:blip r:embed="rId2"/>
          <a:stretch>
            <a:fillRect/>
          </a:stretch>
        </p:blipFill>
        <p:spPr bwMode="auto">
          <a:xfrm>
            <a:off x="517288" y="6447574"/>
            <a:ext cx="4735845" cy="237703"/>
          </a:xfrm>
          <a:prstGeom prst="rect">
            <a:avLst/>
          </a:prstGeom>
          <a:noFill/>
        </p:spPr>
      </p:pic>
    </p:spTree>
    <p:extLst>
      <p:ext uri="{BB962C8B-B14F-4D97-AF65-F5344CB8AC3E}">
        <p14:creationId xmlns:p14="http://schemas.microsoft.com/office/powerpoint/2010/main" val="52114031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2090487"/>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3" y="1600203"/>
            <a:ext cx="5384800" cy="2090487"/>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44466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89431454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aphicFrame>
        <p:nvGraphicFramePr>
          <p:cNvPr id="4" name="Object 3" hidden="1"/>
          <p:cNvGraphicFramePr>
            <a:graphicFrameLocks/>
          </p:cNvGraphicFramePr>
          <p:nvPr userDrawn="1">
            <p:custDataLst>
              <p:tags r:id="rId2"/>
            </p:custDataLst>
          </p:nvPr>
        </p:nvGraphicFramePr>
        <p:xfrm>
          <a:off x="1590" y="1589"/>
          <a:ext cx="1588" cy="1587"/>
        </p:xfrm>
        <a:graphic>
          <a:graphicData uri="http://schemas.openxmlformats.org/presentationml/2006/ole">
            <mc:AlternateContent xmlns:mc="http://schemas.openxmlformats.org/markup-compatibility/2006">
              <mc:Choice xmlns:v="urn:schemas-microsoft-com:vml" Requires="v">
                <p:oleObj spid="_x0000_s102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8" cy="1587"/>
                      </a:xfrm>
                      <a:prstGeom prst="rect">
                        <a:avLst/>
                      </a:prstGeom>
                    </p:spPr>
                  </p:pic>
                </p:oleObj>
              </mc:Fallback>
            </mc:AlternateContent>
          </a:graphicData>
        </a:graphic>
      </p:graphicFrame>
      <p:sp>
        <p:nvSpPr>
          <p:cNvPr id="2" name="Title 1"/>
          <p:cNvSpPr>
            <a:spLocks noGrp="1"/>
          </p:cNvSpPr>
          <p:nvPr>
            <p:ph type="title"/>
          </p:nvPr>
        </p:nvSpPr>
        <p:spPr>
          <a:xfrm>
            <a:off x="489078" y="228603"/>
            <a:ext cx="11296417" cy="664797"/>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9078" y="1444754"/>
            <a:ext cx="11296417" cy="2845523"/>
          </a:xfrm>
        </p:spPr>
        <p:txBody>
          <a:bodyPr/>
          <a:lstStyle>
            <a:lvl1pPr>
              <a:lnSpc>
                <a:spcPct val="100000"/>
              </a:lnSpc>
              <a:spcBef>
                <a:spcPts val="1200"/>
              </a:spcBef>
              <a:defRPr/>
            </a:lvl1pPr>
            <a:lvl2pPr marL="1146118" indent="-393681" defTabSz="1250887">
              <a:lnSpc>
                <a:spcPct val="100000"/>
              </a:lnSpc>
              <a:spcBef>
                <a:spcPts val="300"/>
              </a:spcBef>
              <a:defRPr/>
            </a:lvl2pPr>
            <a:lvl3pPr marL="1662030" indent="-344470">
              <a:lnSpc>
                <a:spcPct val="100000"/>
              </a:lnSpc>
              <a:defRPr/>
            </a:lvl3pPr>
            <a:lvl4pPr marL="2119207" indent="-344470">
              <a:lnSpc>
                <a:spcPct val="100000"/>
              </a:lnSpc>
              <a:defRPr/>
            </a:lvl4pPr>
            <a:lvl5pPr marL="2574797" indent="-334946">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8139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6486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7869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94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41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117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4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287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3623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42730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604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3" name="Text Placeholder 2">
            <a:extLst>
              <a:ext uri="{FF2B5EF4-FFF2-40B4-BE49-F238E27FC236}">
                <a16:creationId xmlns:a16="http://schemas.microsoft.com/office/drawing/2014/main" id="{F3C4294E-A401-4481-9D82-44A44872035E}"/>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1664934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2150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4"/>
            <a:ext cx="1665340" cy="381989"/>
          </a:xfrm>
          <a:prstGeom prst="rect">
            <a:avLst/>
          </a:prstGeom>
        </p:spPr>
      </p:pic>
    </p:spTree>
    <p:extLst>
      <p:ext uri="{BB962C8B-B14F-4D97-AF65-F5344CB8AC3E}">
        <p14:creationId xmlns:p14="http://schemas.microsoft.com/office/powerpoint/2010/main" val="1456197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0848912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925180372"/>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80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3B0674-CEF0-4553-8A48-7F2A186B469C}"/>
              </a:ext>
            </a:extLst>
          </p:cNvPr>
          <p:cNvSpPr>
            <a:spLocks noGrp="1"/>
          </p:cNvSpPr>
          <p:nvPr>
            <p:ph type="title"/>
          </p:nvPr>
        </p:nvSpPr>
        <p:spPr>
          <a:xfrm>
            <a:off x="838201" y="365125"/>
            <a:ext cx="5664200" cy="1325563"/>
          </a:xfrm>
        </p:spPr>
        <p:txBody>
          <a:bodyPr/>
          <a:lstStyle/>
          <a:p>
            <a:r>
              <a:rPr lang="en-US"/>
              <a:t>Click to edit Master title style</a:t>
            </a:r>
            <a:endParaRPr lang="sv-SE" dirty="0"/>
          </a:p>
        </p:txBody>
      </p:sp>
      <p:sp>
        <p:nvSpPr>
          <p:cNvPr id="6" name="Platshållare för bild 5">
            <a:extLst>
              <a:ext uri="{FF2B5EF4-FFF2-40B4-BE49-F238E27FC236}">
                <a16:creationId xmlns:a16="http://schemas.microsoft.com/office/drawing/2014/main" id="{64336200-95B2-44A6-A0D1-0A4642F5682D}"/>
              </a:ext>
            </a:extLst>
          </p:cNvPr>
          <p:cNvSpPr>
            <a:spLocks noGrp="1"/>
          </p:cNvSpPr>
          <p:nvPr>
            <p:ph type="pic" sz="quarter" idx="12"/>
          </p:nvPr>
        </p:nvSpPr>
        <p:spPr>
          <a:xfrm>
            <a:off x="6713538" y="0"/>
            <a:ext cx="5478462" cy="6858000"/>
          </a:xfrm>
        </p:spPr>
        <p:txBody>
          <a:bodyPr/>
          <a:lstStyle/>
          <a:p>
            <a:r>
              <a:rPr lang="en-US"/>
              <a:t>Click icon to add picture</a:t>
            </a:r>
            <a:endParaRPr lang="sv-SE" dirty="0"/>
          </a:p>
        </p:txBody>
      </p:sp>
      <p:sp>
        <p:nvSpPr>
          <p:cNvPr id="7" name="Content Placeholder 2">
            <a:extLst>
              <a:ext uri="{FF2B5EF4-FFF2-40B4-BE49-F238E27FC236}">
                <a16:creationId xmlns:a16="http://schemas.microsoft.com/office/drawing/2014/main" id="{BEB6B756-CE8F-4999-8713-4597E5592762}"/>
              </a:ext>
            </a:extLst>
          </p:cNvPr>
          <p:cNvSpPr>
            <a:spLocks noGrp="1"/>
          </p:cNvSpPr>
          <p:nvPr>
            <p:ph idx="1"/>
          </p:nvPr>
        </p:nvSpPr>
        <p:spPr>
          <a:xfrm>
            <a:off x="838200" y="1825625"/>
            <a:ext cx="5664200" cy="4351338"/>
          </a:xfrm>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B07792C2-2657-4579-803C-7255634B531A}"/>
              </a:ext>
            </a:extLst>
          </p:cNvPr>
          <p:cNvCxnSpPr>
            <a:cxnSpLocks/>
          </p:cNvCxnSpPr>
          <p:nvPr userDrawn="1"/>
        </p:nvCxnSpPr>
        <p:spPr>
          <a:xfrm>
            <a:off x="66294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Bildresultat fÃ¶r stockholm night">
            <a:extLst>
              <a:ext uri="{FF2B5EF4-FFF2-40B4-BE49-F238E27FC236}">
                <a16:creationId xmlns:a16="http://schemas.microsoft.com/office/drawing/2014/main" id="{602CE3EE-4A0F-4B75-826F-E67B9A73F00A}"/>
              </a:ext>
            </a:extLst>
          </p:cNvPr>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937" r="28405"/>
          <a:stretch/>
        </p:blipFill>
        <p:spPr bwMode="auto">
          <a:xfrm>
            <a:off x="6713538" y="1"/>
            <a:ext cx="547846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256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29/06/2020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692074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768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9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10973568" y="6355522"/>
            <a:ext cx="380232" cy="261610"/>
          </a:xfrm>
          <a:prstGeom prst="rect">
            <a:avLst/>
          </a:prstGeom>
        </p:spPr>
        <p:txBody>
          <a:bodyPr wrap="none">
            <a:spAutoFit/>
          </a:bodyPr>
          <a:lstStyle/>
          <a:p>
            <a:pPr algn="r"/>
            <a:fld id="{44B5E3D8-B559-49FC-84E7-900B409E63B2}" type="slidenum">
              <a:rPr lang="id-ID" sz="1050" b="0" smtClean="0">
                <a:solidFill>
                  <a:schemeClr val="bg1"/>
                </a:solidFill>
                <a:latin typeface="Raleway" panose="020B0003030101060003" pitchFamily="34" charset="0"/>
              </a:rPr>
              <a:pPr algn="r"/>
              <a:t>‹#›</a:t>
            </a:fld>
            <a:endParaRPr lang="en-US" sz="1050" b="0" dirty="0">
              <a:solidFill>
                <a:schemeClr val="bg1"/>
              </a:solidFill>
              <a:latin typeface="Raleway" panose="020B0003030101060003" pitchFamily="34" charset="0"/>
            </a:endParaRPr>
          </a:p>
        </p:txBody>
      </p:sp>
      <p:sp>
        <p:nvSpPr>
          <p:cNvPr id="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50">
                <a:solidFill>
                  <a:schemeClr val="bg1"/>
                </a:solidFill>
                <a:latin typeface="Raleway" panose="020B0003030101060003" pitchFamily="34" charset="0"/>
              </a:defRPr>
            </a:lvl1pPr>
          </a:lstStyle>
          <a:p>
            <a:fld id="{1A2A1837-D9DE-4E52-9C12-3B17DFE87881}" type="datetime1">
              <a:rPr lang="en-US" smtClean="0"/>
              <a:pPr/>
              <a:t>6/29/2020</a:t>
            </a:fld>
            <a:endParaRPr lang="en-US"/>
          </a:p>
        </p:txBody>
      </p:sp>
    </p:spTree>
    <p:extLst>
      <p:ext uri="{BB962C8B-B14F-4D97-AF65-F5344CB8AC3E}">
        <p14:creationId xmlns:p14="http://schemas.microsoft.com/office/powerpoint/2010/main" val="15232204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and Content Bullet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ubrik 1"/>
          <p:cNvSpPr>
            <a:spLocks noGrp="1"/>
          </p:cNvSpPr>
          <p:nvPr>
            <p:ph type="title"/>
          </p:nvPr>
        </p:nvSpPr>
        <p:spPr>
          <a:xfrm>
            <a:off x="609600" y="365126"/>
            <a:ext cx="10972800" cy="891181"/>
          </a:xfrm>
          <a:prstGeom prst="rect">
            <a:avLst/>
          </a:prstGeom>
        </p:spPr>
        <p:txBody>
          <a:bodyPr anchor="b"/>
          <a:lstStyle>
            <a:lvl1pPr algn="l">
              <a:defRPr sz="2800">
                <a:latin typeface="Segoe UI Light" panose="020B0502040204020203" pitchFamily="34" charset="0"/>
                <a:cs typeface="Segoe UI Light" panose="020B0502040204020203" pitchFamily="34" charset="0"/>
              </a:defRPr>
            </a:lvl1pPr>
          </a:lstStyle>
          <a:p>
            <a:r>
              <a:rPr lang="sv-SE" dirty="0"/>
              <a:t>Klicka här för att ändra format</a:t>
            </a:r>
            <a:endParaRPr lang="en-GB" dirty="0"/>
          </a:p>
        </p:txBody>
      </p:sp>
    </p:spTree>
    <p:extLst>
      <p:ext uri="{BB962C8B-B14F-4D97-AF65-F5344CB8AC3E}">
        <p14:creationId xmlns:p14="http://schemas.microsoft.com/office/powerpoint/2010/main" val="16556905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581503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C030-9408-4C07-8060-1D8EC28A4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4603A-34DE-40BA-B864-555AC2FADF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14758-6724-4CD6-93AD-E1485D442BBB}"/>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CED5F185-74DD-44DB-AE7E-5BC0B271D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3D6A3-FEF8-4574-8AD0-8C626BE30D9A}"/>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4261140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D689-01D9-44ED-B208-F4BCA6EBD7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BF5E21-3D60-4018-BB19-A53871F3CA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3B2313-DDF1-4B5F-82EB-766AB401EA43}"/>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FC30AFB1-88BE-49E9-9F31-7D306AB93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CB637-8AFD-4DB0-B19C-751009C4656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557418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9FF-1F9B-4C64-8043-6F820062BC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288C1-5737-426C-8052-23C8F176BCB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D9DCFE-F865-4F25-83BC-91045C5EF4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B35595-0D43-4CD5-8620-7FC1931FA0E3}"/>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6" name="Footer Placeholder 5">
            <a:extLst>
              <a:ext uri="{FF2B5EF4-FFF2-40B4-BE49-F238E27FC236}">
                <a16:creationId xmlns:a16="http://schemas.microsoft.com/office/drawing/2014/main" id="{AF196461-12FB-4792-83C7-B025954A9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AB9F0-D311-4E8C-8B57-F88FAEABECAD}"/>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428621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99B9-7C02-498A-BA48-EBAD913106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1C0F12-039A-4520-818C-0F076661F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CA6BD1-A6A4-4CB5-ABDB-772D92DFB5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62175-BA0A-419D-8E9C-B31A6B577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688E919-F90C-4E0D-8AEF-41C7256D72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F6084A-E688-4776-B77A-72050FD205B6}"/>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8" name="Footer Placeholder 7">
            <a:extLst>
              <a:ext uri="{FF2B5EF4-FFF2-40B4-BE49-F238E27FC236}">
                <a16:creationId xmlns:a16="http://schemas.microsoft.com/office/drawing/2014/main" id="{B802C54F-13EB-4B41-A6E2-2789E57C3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4331C4-5410-4466-94BA-1D0C0E5840BB}"/>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806620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C84F-0123-4B5D-9CE4-A5DC90F072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FD1DC8-0F72-43C4-965D-788514EF11BE}"/>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4" name="Footer Placeholder 3">
            <a:extLst>
              <a:ext uri="{FF2B5EF4-FFF2-40B4-BE49-F238E27FC236}">
                <a16:creationId xmlns:a16="http://schemas.microsoft.com/office/drawing/2014/main" id="{81D573BA-0788-439E-B3A1-9287B14E1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444D0-9577-40C3-9362-47EA95DCE22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0826613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17EB9-A960-4191-874C-E34C6E61E5EA}"/>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3" name="Footer Placeholder 2">
            <a:extLst>
              <a:ext uri="{FF2B5EF4-FFF2-40B4-BE49-F238E27FC236}">
                <a16:creationId xmlns:a16="http://schemas.microsoft.com/office/drawing/2014/main" id="{8A5FFF78-40DA-40E8-AB2F-31A748CF9C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E3C1D-5442-4029-B174-CE54A761DD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52941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pic>
        <p:nvPicPr>
          <p:cNvPr id="3" name="Picture 2" descr="A person posing for a picture&#10;&#10;Description generated with very high confidence">
            <a:extLst>
              <a:ext uri="{FF2B5EF4-FFF2-40B4-BE49-F238E27FC236}">
                <a16:creationId xmlns:a16="http://schemas.microsoft.com/office/drawing/2014/main" id="{03768DBB-20A0-4DA0-9F88-BCFA4AACF0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81800" y="0"/>
            <a:ext cx="54102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85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CD8D-C552-45B7-99EC-3A4D4C89F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E325FD-27ED-49CE-AF14-B3208B77C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E1CBF-A39F-45C6-BC0F-3A6F3CC07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377D6-62BB-40B1-9689-41B7D71603C6}"/>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6" name="Footer Placeholder 5">
            <a:extLst>
              <a:ext uri="{FF2B5EF4-FFF2-40B4-BE49-F238E27FC236}">
                <a16:creationId xmlns:a16="http://schemas.microsoft.com/office/drawing/2014/main" id="{52ED17B2-6277-4D74-9972-A3FB1AF41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182DD-741E-4B49-9FA2-93BCED4793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0611059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96EF-A35D-44D3-94C9-788549689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0B0075-E10C-439C-927E-B045203F3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95936B-4487-4538-92A6-4A061C7D0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85A8F5-0E73-4AA7-9D6F-1B2419C0BDAE}"/>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6" name="Footer Placeholder 5">
            <a:extLst>
              <a:ext uri="{FF2B5EF4-FFF2-40B4-BE49-F238E27FC236}">
                <a16:creationId xmlns:a16="http://schemas.microsoft.com/office/drawing/2014/main" id="{62E4AF7A-EF27-40CA-8A98-DE3E70266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E9E9CD-3087-4525-AC7E-863E483CBF24}"/>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27651877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C34E-A055-4346-A73D-B51C9559E5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163969-377F-47A9-9582-65EC37597C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9EFFB-DA3C-4944-BDA3-1BDD613137F5}"/>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106A3F4C-C6BE-470D-81D9-11E61F5DC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E11F6-79C0-4F62-AC4E-D043919E394F}"/>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0983009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F8984-91AB-45A9-8AFC-0E2F23F5E8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767E7-540D-4C90-98C1-772723B129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42982-9C25-4443-AB22-0000481E3F91}"/>
              </a:ext>
            </a:extLst>
          </p:cNvPr>
          <p:cNvSpPr>
            <a:spLocks noGrp="1"/>
          </p:cNvSpPr>
          <p:nvPr>
            <p:ph type="dt" sz="half" idx="10"/>
          </p:nvPr>
        </p:nvSpPr>
        <p:spPr/>
        <p:txBody>
          <a:body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375AEDB6-679C-4116-AFB6-24477A683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48D39-9F88-449E-8694-512B5C5A9043}"/>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6160041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gradFill>
                  <a:gsLst>
                    <a:gs pos="0">
                      <a:schemeClr val="tx1"/>
                    </a:gs>
                    <a:gs pos="100000">
                      <a:schemeClr val="tx1"/>
                    </a:gs>
                  </a:gsLst>
                  <a:lin ang="5400000" scaled="1"/>
                </a:gra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5" y="620429"/>
            <a:ext cx="11306469" cy="749772"/>
          </a:xfrm>
        </p:spPr>
        <p:txBody>
          <a:bodyPr tIns="0"/>
          <a:lstStyle>
            <a:lvl1pPr>
              <a:lnSpc>
                <a:spcPts val="3136"/>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0027332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2272758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3519296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1812353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3019405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778314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Image">
    <p:bg>
      <p:bgPr>
        <a:solidFill>
          <a:srgbClr val="0D0D0D"/>
        </a:solidFill>
        <a:effectLst/>
      </p:bgPr>
    </p:bg>
    <p:spTree>
      <p:nvGrpSpPr>
        <p:cNvPr id="1" name=""/>
        <p:cNvGrpSpPr/>
        <p:nvPr/>
      </p:nvGrpSpPr>
      <p:grpSpPr>
        <a:xfrm>
          <a:off x="0" y="0"/>
          <a:ext cx="0" cy="0"/>
          <a:chOff x="0" y="0"/>
          <a:chExt cx="0" cy="0"/>
        </a:xfrm>
      </p:grpSpPr>
      <p:pic>
        <p:nvPicPr>
          <p:cNvPr id="3" name="Picture 2" descr="A picture containing outdoor, ground, athletic game, young&#10;&#10;Description generated with very high confidence">
            <a:extLst>
              <a:ext uri="{FF2B5EF4-FFF2-40B4-BE49-F238E27FC236}">
                <a16:creationId xmlns:a16="http://schemas.microsoft.com/office/drawing/2014/main" id="{BACB6147-4A95-4C4A-9617-B187801537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853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74272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5776930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42215071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3945615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2520777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29/06/2020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765710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1180688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2"/>
            </a:lvl1pPr>
          </a:lstStyle>
          <a:p>
            <a:r>
              <a:rPr lang="en-US"/>
              <a:t>Click to edit Master title style</a:t>
            </a:r>
          </a:p>
        </p:txBody>
      </p:sp>
    </p:spTree>
    <p:extLst>
      <p:ext uri="{BB962C8B-B14F-4D97-AF65-F5344CB8AC3E}">
        <p14:creationId xmlns:p14="http://schemas.microsoft.com/office/powerpoint/2010/main" val="35432539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0919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4124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C Image">
    <p:bg>
      <p:bgRef idx="1001">
        <a:schemeClr val="bg1"/>
      </p:bgRef>
    </p:bg>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BE75541F-AE41-4028-AFF7-E5A4D6D830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9866" cy="6858000"/>
          </a:xfrm>
          <a:prstGeom prst="rect">
            <a:avLst/>
          </a:prstGeom>
        </p:spPr>
      </p:pic>
      <p:sp>
        <p:nvSpPr>
          <p:cNvPr id="4" name="Rectangle 3">
            <a:extLst>
              <a:ext uri="{FF2B5EF4-FFF2-40B4-BE49-F238E27FC236}">
                <a16:creationId xmlns:a16="http://schemas.microsoft.com/office/drawing/2014/main" id="{79BB7000-E6C7-4546-9575-8FABE31C0FF6}"/>
              </a:ext>
            </a:extLst>
          </p:cNvPr>
          <p:cNvSpPr/>
          <p:nvPr userDrawn="1"/>
        </p:nvSpPr>
        <p:spPr bwMode="auto">
          <a:xfrm>
            <a:off x="1" y="0"/>
            <a:ext cx="7772400" cy="6858000"/>
          </a:xfrm>
          <a:prstGeom prst="rect">
            <a:avLst/>
          </a:prstGeom>
          <a:gradFill>
            <a:gsLst>
              <a:gs pos="22000">
                <a:schemeClr val="bg1">
                  <a:alpha val="6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2">
            <a:extLst>
              <a:ext uri="{FF2B5EF4-FFF2-40B4-BE49-F238E27FC236}">
                <a16:creationId xmlns:a16="http://schemas.microsoft.com/office/drawing/2014/main" id="{9E2ABA0C-A17F-454F-BCD7-75D3EEA7AAE2}"/>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24351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193636345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Smith - 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267431"/>
          </a:xfrm>
        </p:spPr>
        <p:txBody>
          <a:bodyPr wrap="square" anchor="t">
            <a:spAutoFit/>
          </a:bodyPr>
          <a:lstStyle>
            <a:lvl1pPr>
              <a:lnSpc>
                <a:spcPct val="100000"/>
              </a:lnSpc>
              <a:defRPr sz="3525" spc="-49" baseline="0">
                <a:gradFill>
                  <a:gsLst>
                    <a:gs pos="1250">
                      <a:schemeClr val="tx1"/>
                    </a:gs>
                    <a:gs pos="100000">
                      <a:schemeClr val="tx1"/>
                    </a:gs>
                  </a:gsLst>
                  <a:lin ang="5400000" scaled="0"/>
                </a:gradFill>
              </a:defRPr>
            </a:lvl1pPr>
          </a:lstStyle>
          <a:p>
            <a:r>
              <a:rPr lang="en-US"/>
              <a:t>Brad Smith square photo layout</a:t>
            </a:r>
          </a:p>
        </p:txBody>
      </p:sp>
    </p:spTree>
    <p:extLst>
      <p:ext uri="{BB962C8B-B14F-4D97-AF65-F5344CB8AC3E}">
        <p14:creationId xmlns:p14="http://schemas.microsoft.com/office/powerpoint/2010/main" val="1142615589"/>
      </p:ext>
    </p:extLst>
  </p:cSld>
  <p:clrMapOvr>
    <a:masterClrMapping/>
  </p:clrMapOvr>
  <p:transition>
    <p:fade/>
  </p:transition>
  <p:extLst>
    <p:ext uri="{DCECCB84-F9BA-43D5-87BE-67443E8EF086}">
      <p15:sldGuideLst xmlns:p15="http://schemas.microsoft.com/office/powerpoint/2012/main">
        <p15:guide id="1" pos="349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79235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39709888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cSld name="Content_3">
    <p:spTree>
      <p:nvGrpSpPr>
        <p:cNvPr id="1" name=""/>
        <p:cNvGrpSpPr/>
        <p:nvPr/>
      </p:nvGrpSpPr>
      <p:grpSpPr>
        <a:xfrm>
          <a:off x="0" y="0"/>
          <a:ext cx="0" cy="0"/>
          <a:chOff x="0" y="0"/>
          <a:chExt cx="0" cy="0"/>
        </a:xfrm>
      </p:grpSpPr>
      <p:sp>
        <p:nvSpPr>
          <p:cNvPr id="6" name="Picture Placeholder 13"/>
          <p:cNvSpPr>
            <a:spLocks noGrp="1"/>
          </p:cNvSpPr>
          <p:nvPr>
            <p:ph type="pic" sz="quarter" idx="10"/>
          </p:nvPr>
        </p:nvSpPr>
        <p:spPr>
          <a:xfrm>
            <a:off x="7849182" y="-14513"/>
            <a:ext cx="4342816" cy="6872515"/>
          </a:xfrm>
        </p:spPr>
        <p:txBody>
          <a:bodyPr>
            <a:noAutofit/>
          </a:bodyPr>
          <a:lstStyle/>
          <a:p>
            <a:r>
              <a:rPr lang="en-US"/>
              <a:t>Click icon to add picture</a:t>
            </a:r>
          </a:p>
        </p:txBody>
      </p:sp>
      <p:sp>
        <p:nvSpPr>
          <p:cNvPr id="10" name="Text Placeholder 9"/>
          <p:cNvSpPr>
            <a:spLocks noGrp="1"/>
          </p:cNvSpPr>
          <p:nvPr>
            <p:ph type="body" sz="quarter" idx="11" hasCustomPrompt="1"/>
          </p:nvPr>
        </p:nvSpPr>
        <p:spPr>
          <a:xfrm>
            <a:off x="412113" y="2142539"/>
            <a:ext cx="6499080" cy="4034484"/>
          </a:xfrm>
        </p:spPr>
        <p:txBody>
          <a:bodyPr lIns="274320">
            <a:noAutofit/>
          </a:bodyPr>
          <a:lstStyle>
            <a:lvl1pPr marL="0" indent="0">
              <a:lnSpc>
                <a:spcPct val="100000"/>
              </a:lnSpc>
              <a:spcBef>
                <a:spcPts val="1961"/>
              </a:spcBef>
              <a:buFont typeface="Arial" charset="0"/>
              <a:buNone/>
              <a:defRPr b="0" i="0" baseline="0">
                <a:latin typeface="Segoe UI Semibold" charset="0"/>
                <a:ea typeface="Segoe UI Semibold" charset="0"/>
                <a:cs typeface="Segoe UI Semibold" charset="0"/>
              </a:defRPr>
            </a:lvl1pPr>
            <a:lvl2pPr marL="0" indent="0">
              <a:lnSpc>
                <a:spcPct val="100000"/>
              </a:lnSpc>
              <a:spcAft>
                <a:spcPts val="0"/>
              </a:spcAft>
              <a:buNone/>
              <a:defRPr sz="1567" baseline="0"/>
            </a:lvl2pPr>
          </a:lstStyle>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1"/>
            <a:endParaRPr lang="en-US"/>
          </a:p>
        </p:txBody>
      </p:sp>
      <p:sp>
        <p:nvSpPr>
          <p:cNvPr id="3" name="Title 1"/>
          <p:cNvSpPr>
            <a:spLocks noGrp="1"/>
          </p:cNvSpPr>
          <p:nvPr>
            <p:ph type="title"/>
          </p:nvPr>
        </p:nvSpPr>
        <p:spPr>
          <a:xfrm>
            <a:off x="412113" y="449724"/>
            <a:ext cx="7437069" cy="932414"/>
          </a:xfrm>
        </p:spPr>
        <p:txBody>
          <a:bodyPr lIns="274320" tIns="182880" rIns="45720" bIns="45720"/>
          <a:lstStyle>
            <a:lvl1pPr marL="0" algn="l" defTabSz="895702" rtl="0" eaLnBrk="1" latinLnBrk="0" hangingPunct="1">
              <a:spcBef>
                <a:spcPct val="0"/>
              </a:spcBef>
              <a:buNone/>
              <a:defRPr lang="en-US" sz="3527" b="0" i="0" u="none" kern="1200" spc="-147" baseline="0" dirty="0">
                <a:solidFill>
                  <a:schemeClr val="accent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5535845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1_Title_Subtitle">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80"/>
            <a:ext cx="11655840" cy="806897"/>
          </a:xfrm>
        </p:spPr>
        <p:txBody>
          <a:bodyPr/>
          <a:lstStyle>
            <a:lvl1pPr marL="0" algn="l" defTabSz="895702" rtl="0" eaLnBrk="1" latinLnBrk="0" hangingPunct="1">
              <a:spcBef>
                <a:spcPct val="0"/>
              </a:spcBef>
              <a:buNone/>
              <a:defRPr lang="en-US" sz="3918"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Text Placeholder 5"/>
          <p:cNvSpPr>
            <a:spLocks noGrp="1"/>
          </p:cNvSpPr>
          <p:nvPr>
            <p:ph type="body" sz="quarter" idx="10" hasCustomPrompt="1"/>
          </p:nvPr>
        </p:nvSpPr>
        <p:spPr>
          <a:xfrm>
            <a:off x="269241" y="1189179"/>
            <a:ext cx="11653523" cy="1270448"/>
          </a:xfrm>
        </p:spPr>
        <p:txBody>
          <a:bodyPr>
            <a:noAutofit/>
          </a:bodyPr>
          <a:lstStyle>
            <a:lvl1pPr marL="281569" indent="-281569">
              <a:spcAft>
                <a:spcPts val="588"/>
              </a:spcAft>
              <a:buFont typeface="Arial" panose="020B0604020202020204" pitchFamily="34" charset="0"/>
              <a:buChar char="•"/>
              <a:defRPr sz="1961">
                <a:gradFill>
                  <a:gsLst>
                    <a:gs pos="1250">
                      <a:schemeClr val="tx2"/>
                    </a:gs>
                    <a:gs pos="99000">
                      <a:schemeClr val="tx2"/>
                    </a:gs>
                  </a:gsLst>
                  <a:lin ang="5400000" scaled="0"/>
                </a:gradFill>
                <a:latin typeface="+mn-lt"/>
              </a:defRPr>
            </a:lvl1pPr>
            <a:lvl2pPr marL="168008" indent="-168008">
              <a:buFont typeface="Arial" panose="020B0604020202020204" pitchFamily="34" charset="0"/>
              <a:buChar char="•"/>
              <a:defRPr sz="1174">
                <a:latin typeface="+mn-lt"/>
              </a:defRPr>
            </a:lvl2pPr>
            <a:lvl3pPr marL="392019" indent="-168008">
              <a:buFont typeface="Arial" panose="020B0604020202020204" pitchFamily="34" charset="0"/>
              <a:buChar char="•"/>
              <a:defRPr sz="1567">
                <a:latin typeface="+mn-lt"/>
              </a:defRPr>
            </a:lvl3pPr>
            <a:lvl4pPr marL="616029" indent="-168008">
              <a:buFont typeface="Arial" panose="020B0604020202020204" pitchFamily="34" charset="0"/>
              <a:buChar char="•"/>
              <a:defRPr sz="1370">
                <a:latin typeface="+mn-lt"/>
              </a:defRPr>
            </a:lvl4pPr>
            <a:lvl5pPr marL="840039" indent="-168008">
              <a:buFont typeface="Arial" panose="020B0604020202020204" pitchFamily="34" charset="0"/>
              <a:buChar char="•"/>
              <a:defRPr sz="1370">
                <a:latin typeface="+mn-lt"/>
              </a:defRPr>
            </a:lvl5pPr>
          </a:lstStyle>
          <a:p>
            <a:pPr lvl="0"/>
            <a:r>
              <a:rPr lang="en-US"/>
              <a:t>Edit Master text styles</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2607340046"/>
      </p:ext>
    </p:extLst>
  </p:cSld>
  <p:clrMapOvr>
    <a:masterClrMapping/>
  </p:clrMapOvr>
  <p:transition>
    <p:fade/>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56336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6601-4C9D-440B-9FA9-C9983932E94A}"/>
              </a:ext>
            </a:extLst>
          </p:cNvPr>
          <p:cNvSpPr>
            <a:spLocks noGrp="1"/>
          </p:cNvSpPr>
          <p:nvPr>
            <p:ph type="ctrTitle"/>
          </p:nvPr>
        </p:nvSpPr>
        <p:spPr>
          <a:xfrm>
            <a:off x="1524001" y="2586659"/>
            <a:ext cx="9144000" cy="923304"/>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E3FFCDD-A762-499E-AE4E-7E5491ECF0E2}"/>
              </a:ext>
            </a:extLst>
          </p:cNvPr>
          <p:cNvSpPr>
            <a:spLocks noGrp="1"/>
          </p:cNvSpPr>
          <p:nvPr>
            <p:ph type="subTitle" idx="1"/>
          </p:nvPr>
        </p:nvSpPr>
        <p:spPr>
          <a:xfrm>
            <a:off x="1524001" y="3602040"/>
            <a:ext cx="9144000" cy="513510"/>
          </a:xfrm>
        </p:spPr>
        <p:txBody>
          <a:bodyPr/>
          <a:lstStyle>
            <a:lvl1pPr marL="0" indent="0" algn="ctr">
              <a:buNone/>
              <a:defRPr sz="2400"/>
            </a:lvl1pPr>
            <a:lvl2pPr marL="457091" indent="0" algn="ctr">
              <a:buNone/>
              <a:defRPr sz="2000"/>
            </a:lvl2pPr>
            <a:lvl3pPr marL="914183" indent="0" algn="ctr">
              <a:buNone/>
              <a:defRPr sz="1800"/>
            </a:lvl3pPr>
            <a:lvl4pPr marL="1371273" indent="0" algn="ctr">
              <a:buNone/>
              <a:defRPr sz="1600"/>
            </a:lvl4pPr>
            <a:lvl5pPr marL="1828363" indent="0" algn="ctr">
              <a:buNone/>
              <a:defRPr sz="1600"/>
            </a:lvl5pPr>
            <a:lvl6pPr marL="2285455" indent="0" algn="ctr">
              <a:buNone/>
              <a:defRPr sz="1600"/>
            </a:lvl6pPr>
            <a:lvl7pPr marL="2742546" indent="0" algn="ctr">
              <a:buNone/>
              <a:defRPr sz="1600"/>
            </a:lvl7pPr>
            <a:lvl8pPr marL="3199637" indent="0" algn="ctr">
              <a:buNone/>
              <a:defRPr sz="1600"/>
            </a:lvl8pPr>
            <a:lvl9pPr marL="365672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D8E3B-8F27-46C6-AD7C-5F4CA94410D4}"/>
              </a:ext>
            </a:extLst>
          </p:cNvPr>
          <p:cNvSpPr>
            <a:spLocks noGrp="1"/>
          </p:cNvSpPr>
          <p:nvPr>
            <p:ph type="dt" sz="half" idx="10"/>
          </p:nvPr>
        </p:nvSpPr>
        <p:spPr>
          <a:xfrm>
            <a:off x="609601" y="6377942"/>
            <a:ext cx="2804160" cy="276999"/>
          </a:xfrm>
        </p:spPr>
        <p:txBody>
          <a:bodyPr/>
          <a:lstStyle/>
          <a:p>
            <a:fld id="{F6586E5A-D78E-4250-924E-9CF00D391AB7}" type="datetimeFigureOut">
              <a:rPr lang="en-US" smtClean="0"/>
              <a:t>6/29/2020</a:t>
            </a:fld>
            <a:endParaRPr lang="en-US"/>
          </a:p>
        </p:txBody>
      </p:sp>
      <p:sp>
        <p:nvSpPr>
          <p:cNvPr id="5" name="Footer Placeholder 4">
            <a:extLst>
              <a:ext uri="{FF2B5EF4-FFF2-40B4-BE49-F238E27FC236}">
                <a16:creationId xmlns:a16="http://schemas.microsoft.com/office/drawing/2014/main" id="{2465F658-F11B-40A2-8842-2F21B5EA8763}"/>
              </a:ext>
            </a:extLst>
          </p:cNvPr>
          <p:cNvSpPr>
            <a:spLocks noGrp="1"/>
          </p:cNvSpPr>
          <p:nvPr>
            <p:ph type="ftr" sz="quarter" idx="11"/>
          </p:nvPr>
        </p:nvSpPr>
        <p:spPr>
          <a:xfrm>
            <a:off x="4145280" y="6377942"/>
            <a:ext cx="3901440" cy="276999"/>
          </a:xfrm>
        </p:spPr>
        <p:txBody>
          <a:bodyPr/>
          <a:lstStyle/>
          <a:p>
            <a:endParaRPr lang="en-US"/>
          </a:p>
        </p:txBody>
      </p:sp>
      <p:sp>
        <p:nvSpPr>
          <p:cNvPr id="6" name="Slide Number Placeholder 5">
            <a:extLst>
              <a:ext uri="{FF2B5EF4-FFF2-40B4-BE49-F238E27FC236}">
                <a16:creationId xmlns:a16="http://schemas.microsoft.com/office/drawing/2014/main" id="{222D5633-800E-4ECB-9D2E-87B3A6ACE4DF}"/>
              </a:ext>
            </a:extLst>
          </p:cNvPr>
          <p:cNvSpPr>
            <a:spLocks noGrp="1"/>
          </p:cNvSpPr>
          <p:nvPr>
            <p:ph type="sldNum" sz="quarter" idx="12"/>
          </p:nvPr>
        </p:nvSpPr>
        <p:spPr>
          <a:xfrm>
            <a:off x="8778241" y="6377942"/>
            <a:ext cx="2804160" cy="276999"/>
          </a:xfrm>
        </p:spPr>
        <p:txBody>
          <a:bodyPr/>
          <a:lstStyle/>
          <a:p>
            <a:fld id="{8DB123EE-2F98-4189-8764-89B3BD27CA92}" type="slidenum">
              <a:rPr lang="en-US" smtClean="0"/>
              <a:t>‹#›</a:t>
            </a:fld>
            <a:endParaRPr lang="en-US"/>
          </a:p>
        </p:txBody>
      </p:sp>
    </p:spTree>
    <p:extLst>
      <p:ext uri="{BB962C8B-B14F-4D97-AF65-F5344CB8AC3E}">
        <p14:creationId xmlns:p14="http://schemas.microsoft.com/office/powerpoint/2010/main" val="4365000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205190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067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188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6247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4246"/>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90466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10856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C7850A7-28FB-49E5-A8DB-1CA2C0D18B59}"/>
              </a:ext>
            </a:extLst>
          </p:cNvPr>
          <p:cNvSpPr>
            <a:spLocks noGrp="1"/>
          </p:cNvSpPr>
          <p:nvPr>
            <p:ph type="pic" sz="quarter" idx="13"/>
          </p:nvPr>
        </p:nvSpPr>
        <p:spPr>
          <a:xfrm>
            <a:off x="0" y="0"/>
            <a:ext cx="12192000" cy="6858000"/>
          </a:xfrm>
        </p:spPr>
        <p:txBody>
          <a:bodyPr/>
          <a:lstStyle/>
          <a:p>
            <a:endParaRPr lang="en-US"/>
          </a:p>
        </p:txBody>
      </p:sp>
      <p:sp>
        <p:nvSpPr>
          <p:cNvPr id="5" name="Text Placeholder 4"/>
          <p:cNvSpPr>
            <a:spLocks noGrp="1"/>
          </p:cNvSpPr>
          <p:nvPr>
            <p:ph type="body" sz="quarter" idx="12" hasCustomPrompt="1"/>
          </p:nvPr>
        </p:nvSpPr>
        <p:spPr>
          <a:xfrm>
            <a:off x="271104" y="3819156"/>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762848"/>
            <a:ext cx="9598598" cy="2072245"/>
          </a:xfrm>
          <a:noFill/>
        </p:spPr>
        <p:txBody>
          <a:bodyPr lIns="146304" tIns="91440" rIns="146304" bIns="91440" anchor="b" anchorCtr="0"/>
          <a:lstStyle>
            <a:lvl1pPr>
              <a:defRPr sz="4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2"/>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419195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6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7298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138"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0" cy="724246"/>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stretch>
            <a:fillRect/>
          </a:stretch>
        </p:blipFill>
        <p:spPr>
          <a:xfrm>
            <a:off x="3291261" y="0"/>
            <a:ext cx="8900739"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247209" y="990191"/>
            <a:ext cx="8543880" cy="4877618"/>
            <a:chOff x="3256668" y="185626"/>
            <a:chExt cx="8715202"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858360" y="2383092"/>
              <a:ext cx="2113510" cy="2114441"/>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1959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713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43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MAIN HEADLINE">
    <p:bg>
      <p:bgPr>
        <a:solidFill>
          <a:srgbClr val="2F2F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7AA3-49CC-4959-AD97-E951B38838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85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3D712044-897D-4F84-8AD8-4AF3650D98A3}"/>
              </a:ext>
            </a:extLst>
          </p:cNvPr>
          <p:cNvSpPr>
            <a:spLocks noGrp="1" noChangeAspect="1"/>
          </p:cNvSpPr>
          <p:nvPr>
            <p:ph type="pic" sz="quarter" idx="10"/>
          </p:nvPr>
        </p:nvSpPr>
        <p:spPr>
          <a:xfrm>
            <a:off x="1592263" y="1428749"/>
            <a:ext cx="1005840" cy="1005840"/>
          </a:xfrm>
          <a:prstGeom prst="ellipse">
            <a:avLst/>
          </a:prstGeom>
        </p:spPr>
        <p:txBody>
          <a:bodyPr/>
          <a:lstStyle/>
          <a:p>
            <a:endParaRPr lang="en-US"/>
          </a:p>
        </p:txBody>
      </p:sp>
    </p:spTree>
    <p:extLst>
      <p:ext uri="{BB962C8B-B14F-4D97-AF65-F5344CB8AC3E}">
        <p14:creationId xmlns:p14="http://schemas.microsoft.com/office/powerpoint/2010/main" val="1782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1DD7B49C-587B-4550-B6D2-296244D98E4B}"/>
              </a:ext>
            </a:extLst>
          </p:cNvPr>
          <p:cNvSpPr txBox="1"/>
          <p:nvPr userDrawn="1"/>
        </p:nvSpPr>
        <p:spPr bwMode="black">
          <a:xfrm>
            <a:off x="584200" y="6570657"/>
            <a:ext cx="2588850" cy="1077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50" normalizeH="0" baseline="0" noProof="0">
                <a:ln>
                  <a:noFill/>
                </a:ln>
                <a:gradFill>
                  <a:gsLst>
                    <a:gs pos="0">
                      <a:srgbClr val="3C3C41">
                        <a:alpha val="50000"/>
                      </a:srgbClr>
                    </a:gs>
                    <a:gs pos="86000">
                      <a:srgbClr val="3C3C41">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27139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7" y="585789"/>
            <a:ext cx="1366245" cy="292608"/>
          </a:xfrm>
          <a:prstGeom prst="rect">
            <a:avLst/>
          </a:prstGeom>
        </p:spPr>
      </p:pic>
    </p:spTree>
    <p:extLst>
      <p:ext uri="{BB962C8B-B14F-4D97-AF65-F5344CB8AC3E}">
        <p14:creationId xmlns:p14="http://schemas.microsoft.com/office/powerpoint/2010/main" val="219353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49892"/>
          <a:stretch/>
        </p:blipFill>
        <p:spPr>
          <a:xfrm>
            <a:off x="10967909" y="6238694"/>
            <a:ext cx="1135600" cy="569191"/>
          </a:xfrm>
          <a:prstGeom prst="rect">
            <a:avLst/>
          </a:prstGeom>
        </p:spPr>
      </p:pic>
      <p:sp>
        <p:nvSpPr>
          <p:cNvPr id="14" name="Text Placeholder 8">
            <a:extLst>
              <a:ext uri="{FF2B5EF4-FFF2-40B4-BE49-F238E27FC236}">
                <a16:creationId xmlns:a16="http://schemas.microsoft.com/office/drawing/2014/main" id="{E63CA5A9-0529-4082-96B2-B07DC96D08AC}"/>
              </a:ext>
            </a:extLst>
          </p:cNvPr>
          <p:cNvSpPr>
            <a:spLocks noGrp="1"/>
          </p:cNvSpPr>
          <p:nvPr>
            <p:ph type="body" sz="quarter" idx="16" hasCustomPrompt="1"/>
          </p:nvPr>
        </p:nvSpPr>
        <p:spPr>
          <a:xfrm>
            <a:off x="1133156" y="3878729"/>
            <a:ext cx="9420151" cy="447373"/>
          </a:xfrm>
        </p:spPr>
        <p:txBody>
          <a:bodyPr/>
          <a:lstStyle>
            <a:lvl1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1pPr>
            <a:lvl2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2pPr>
          </a:lstStyle>
          <a:p>
            <a:r>
              <a:rPr lang="en-US" dirty="0"/>
              <a:t>#AST Location</a:t>
            </a:r>
          </a:p>
        </p:txBody>
      </p:sp>
      <p:sp>
        <p:nvSpPr>
          <p:cNvPr id="15" name="Title 6">
            <a:extLst>
              <a:ext uri="{FF2B5EF4-FFF2-40B4-BE49-F238E27FC236}">
                <a16:creationId xmlns:a16="http://schemas.microsoft.com/office/drawing/2014/main" id="{329C205B-2A26-4108-9DF7-D3101F0AA921}"/>
              </a:ext>
            </a:extLst>
          </p:cNvPr>
          <p:cNvSpPr>
            <a:spLocks noGrp="1"/>
          </p:cNvSpPr>
          <p:nvPr>
            <p:ph type="title" hasCustomPrompt="1"/>
          </p:nvPr>
        </p:nvSpPr>
        <p:spPr>
          <a:xfrm>
            <a:off x="399383" y="1738766"/>
            <a:ext cx="9441076" cy="1757856"/>
          </a:xfrm>
        </p:spPr>
        <p:txBody>
          <a:bodyPr/>
          <a:lstStyle>
            <a:lvl1pPr>
              <a:defRPr lang="en-US" sz="4612" b="0" strike="noStrike" kern="1200" cap="none" spc="-48" baseline="0" dirty="0">
                <a:ln w="3175">
                  <a:noFill/>
                </a:ln>
                <a:solidFill>
                  <a:schemeClr val="accent5"/>
                </a:solidFill>
                <a:effectLst/>
                <a:latin typeface="+mj-lt"/>
                <a:ea typeface="+mn-ea"/>
                <a:cs typeface="Segoe UI" pitchFamily="34" charset="0"/>
              </a:defRPr>
            </a:lvl1pPr>
          </a:lstStyle>
          <a:p>
            <a:r>
              <a:rPr lang="en-US"/>
              <a:t>Business </a:t>
            </a:r>
            <a:br>
              <a:rPr lang="en-US"/>
            </a:br>
            <a:r>
              <a:rPr lang="en-US"/>
              <a:t>Applications</a:t>
            </a:r>
            <a:br>
              <a:rPr lang="en-US"/>
            </a:br>
            <a:r>
              <a:rPr lang="en-US"/>
              <a:t>#AST FY20.</a:t>
            </a:r>
            <a:endParaRPr lang="en-US" dirty="0"/>
          </a:p>
        </p:txBody>
      </p:sp>
      <p:pic>
        <p:nvPicPr>
          <p:cNvPr id="6" name="Graphic 5">
            <a:extLst>
              <a:ext uri="{FF2B5EF4-FFF2-40B4-BE49-F238E27FC236}">
                <a16:creationId xmlns:a16="http://schemas.microsoft.com/office/drawing/2014/main" id="{BE6B64BE-DA70-461E-9482-54D865E91B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33955" y="2970782"/>
            <a:ext cx="9942636" cy="3387594"/>
          </a:xfrm>
          <a:prstGeom prst="rect">
            <a:avLst/>
          </a:prstGeom>
        </p:spPr>
      </p:pic>
    </p:spTree>
    <p:extLst>
      <p:ext uri="{BB962C8B-B14F-4D97-AF65-F5344CB8AC3E}">
        <p14:creationId xmlns:p14="http://schemas.microsoft.com/office/powerpoint/2010/main" val="1300283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1415187" y="3429000"/>
            <a:ext cx="9609045" cy="995838"/>
          </a:xfrm>
        </p:spPr>
        <p:txBody>
          <a:bodyPr/>
          <a:lstStyle>
            <a:lvl1pPr>
              <a:defRPr sz="5294">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Title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70959" y="6128575"/>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43498" y="1635896"/>
            <a:ext cx="9630389" cy="1793104"/>
          </a:xfrm>
          <a:noFill/>
        </p:spPr>
        <p:txBody>
          <a:bodyPr lIns="0" tIns="0" rIns="0" bIns="182880" anchor="b" anchorCtr="0"/>
          <a:lstStyle>
            <a:lvl1pPr>
              <a:defRPr sz="4704" strike="noStrike" spc="-49" baseline="0">
                <a:solidFill>
                  <a:schemeClr val="accent5"/>
                </a:solidFill>
              </a:defRPr>
            </a:lvl1pPr>
          </a:lstStyle>
          <a:p>
            <a:r>
              <a:rPr lang="en-US"/>
              <a:t>Speaker Name</a:t>
            </a:r>
          </a:p>
        </p:txBody>
      </p:sp>
    </p:spTree>
    <p:extLst>
      <p:ext uri="{BB962C8B-B14F-4D97-AF65-F5344CB8AC3E}">
        <p14:creationId xmlns:p14="http://schemas.microsoft.com/office/powerpoint/2010/main" val="1985792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7526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lang="en-US" dirty="0"/>
              <a:t>Best practice session design checklist</a:t>
            </a:r>
          </a:p>
        </p:txBody>
      </p:sp>
      <p:sp>
        <p:nvSpPr>
          <p:cNvPr id="23" name="Title 3">
            <a:extLst>
              <a:ext uri="{FF2B5EF4-FFF2-40B4-BE49-F238E27FC236}">
                <a16:creationId xmlns:a16="http://schemas.microsoft.com/office/drawing/2014/main" id="{3355A76C-F1BE-4C48-AB82-7D18C6A14BD5}"/>
              </a:ext>
            </a:extLst>
          </p:cNvPr>
          <p:cNvSpPr txBox="1">
            <a:spLocks/>
          </p:cNvSpPr>
          <p:nvPr userDrawn="1"/>
        </p:nvSpPr>
        <p:spPr bwMode="auto">
          <a:xfrm>
            <a:off x="569487" y="1986307"/>
            <a:ext cx="2492156" cy="367107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Relevant</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Does your session address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 very specific and current learning need by the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target audience?</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I.e., are you addressing 1–3 learning objectives that describe what a learner is going to be better able to do as a result of attending your session?</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taken into account the learner’s current skill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and/or knowledge?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considering the international nature of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a:t>
            </a:r>
          </a:p>
        </p:txBody>
      </p:sp>
      <p:sp>
        <p:nvSpPr>
          <p:cNvPr id="30" name="Title 3">
            <a:extLst>
              <a:ext uri="{FF2B5EF4-FFF2-40B4-BE49-F238E27FC236}">
                <a16:creationId xmlns:a16="http://schemas.microsoft.com/office/drawing/2014/main" id="{E57DC146-95DE-4F55-AA5B-4204C773207A}"/>
              </a:ext>
            </a:extLst>
          </p:cNvPr>
          <p:cNvSpPr txBox="1">
            <a:spLocks/>
          </p:cNvSpPr>
          <p:nvPr userDrawn="1"/>
        </p:nvSpPr>
        <p:spPr bwMode="auto">
          <a:xfrm>
            <a:off x="3341841" y="1986308"/>
            <a:ext cx="2492156" cy="276633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dirty="0">
                <a:solidFill>
                  <a:srgbClr val="3C3C41"/>
                </a:solidFill>
                <a:latin typeface="Segoe UI Semibold"/>
                <a:cs typeface="Segoe UI Semilight" panose="020B0402040204020203" pitchFamily="34" charset="0"/>
              </a:rPr>
              <a:t>Easy to consume</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Does your content Power Automate logically in a way that is easy to follow?</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Do your ideas build directly on earlier ideas? Does every part fit perfectly into the whole?</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Have you checked that you have no extraneous content </a:t>
            </a:r>
            <a:br>
              <a:rPr lang="en-US" sz="1372" spc="0" dirty="0">
                <a:gradFill>
                  <a:gsLst>
                    <a:gs pos="1250">
                      <a:srgbClr val="3C3C41"/>
                    </a:gs>
                    <a:gs pos="100000">
                      <a:srgbClr val="3C3C41"/>
                    </a:gs>
                  </a:gsLst>
                  <a:lin ang="5400000" scaled="0"/>
                </a:gradFill>
              </a:rPr>
            </a:br>
            <a:r>
              <a:rPr lang="en-US" sz="1372" spc="0" dirty="0">
                <a:gradFill>
                  <a:gsLst>
                    <a:gs pos="1250">
                      <a:srgbClr val="3C3C41"/>
                    </a:gs>
                    <a:gs pos="100000">
                      <a:srgbClr val="3C3C41"/>
                    </a:gs>
                  </a:gsLst>
                  <a:lin ang="5400000" scaled="0"/>
                </a:gradFill>
              </a:rPr>
              <a:t>so as to avoid “information overload”?</a:t>
            </a:r>
          </a:p>
        </p:txBody>
      </p:sp>
      <p:sp>
        <p:nvSpPr>
          <p:cNvPr id="31" name="Title 3">
            <a:extLst>
              <a:ext uri="{FF2B5EF4-FFF2-40B4-BE49-F238E27FC236}">
                <a16:creationId xmlns:a16="http://schemas.microsoft.com/office/drawing/2014/main" id="{5647BE6F-F7CD-4B9D-B198-F428E1F6451E}"/>
              </a:ext>
            </a:extLst>
          </p:cNvPr>
          <p:cNvSpPr txBox="1">
            <a:spLocks/>
          </p:cNvSpPr>
          <p:nvPr userDrawn="1"/>
        </p:nvSpPr>
        <p:spPr bwMode="auto">
          <a:xfrm>
            <a:off x="6114193" y="1986307"/>
            <a:ext cx="2491707" cy="382186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Memorable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ensuring learners will retain the content? </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actively engaging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throughout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session?</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time to reflect and react to what they are learning, </a:t>
            </a:r>
            <a:br>
              <a:rPr lang="en-US" sz="1176" spc="0">
                <a:gradFill>
                  <a:gsLst>
                    <a:gs pos="87982">
                      <a:srgbClr val="3C3C41">
                        <a:lumMod val="75000"/>
                        <a:lumOff val="25000"/>
                      </a:srgbClr>
                    </a:gs>
                    <a:gs pos="19000">
                      <a:srgbClr val="3C3C41">
                        <a:lumMod val="75000"/>
                        <a:lumOff val="25000"/>
                      </a:srgbClr>
                    </a:gs>
                  </a:gsLst>
                  <a:lin ang="5400000" scaled="0"/>
                </a:gradFill>
              </a:rPr>
            </a:br>
            <a:r>
              <a:rPr lang="en-US" sz="1176" spc="0">
                <a:gradFill>
                  <a:gsLst>
                    <a:gs pos="87982">
                      <a:srgbClr val="3C3C41">
                        <a:lumMod val="75000"/>
                        <a:lumOff val="25000"/>
                      </a:srgbClr>
                    </a:gs>
                    <a:gs pos="19000">
                      <a:srgbClr val="3C3C41">
                        <a:lumMod val="75000"/>
                        <a:lumOff val="25000"/>
                      </a:srgbClr>
                    </a:gs>
                  </a:gsLst>
                  <a:lin ang="5400000" scaled="0"/>
                </a:gradFill>
              </a:rPr>
              <a:t>role play, practice, solve challenges, action plan, test their understanding, and/or learn from peers? </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using storytelling techniques?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included real life customer scenarios, examples and/or case studies?</a:t>
            </a:r>
          </a:p>
        </p:txBody>
      </p:sp>
      <p:sp>
        <p:nvSpPr>
          <p:cNvPr id="32" name="Title 3">
            <a:extLst>
              <a:ext uri="{FF2B5EF4-FFF2-40B4-BE49-F238E27FC236}">
                <a16:creationId xmlns:a16="http://schemas.microsoft.com/office/drawing/2014/main" id="{C09ADAC3-9EE9-4AF5-BDE2-5ECDA944B9C9}"/>
              </a:ext>
            </a:extLst>
          </p:cNvPr>
          <p:cNvSpPr txBox="1">
            <a:spLocks/>
          </p:cNvSpPr>
          <p:nvPr userDrawn="1"/>
        </p:nvSpPr>
        <p:spPr bwMode="auto">
          <a:xfrm>
            <a:off x="8886547" y="1986307"/>
            <a:ext cx="2492156" cy="352014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Applicable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motivating learners to apply what they have learned?</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proof points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practical guidance and tips geared to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target role?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including customer-ready demos, customer impact data and/or customer success stories?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resources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for learners to leverage after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event?</a:t>
            </a:r>
          </a:p>
        </p:txBody>
      </p:sp>
      <p:sp>
        <p:nvSpPr>
          <p:cNvPr id="33" name="target_2" title="Icon of a target with an arrow hitting the bullseye">
            <a:extLst>
              <a:ext uri="{FF2B5EF4-FFF2-40B4-BE49-F238E27FC236}">
                <a16:creationId xmlns:a16="http://schemas.microsoft.com/office/drawing/2014/main" id="{ED20229A-4A78-4D4D-9A1F-588E073963F7}"/>
              </a:ext>
            </a:extLst>
          </p:cNvPr>
          <p:cNvSpPr>
            <a:spLocks noChangeAspect="1" noEditPoints="1"/>
          </p:cNvSpPr>
          <p:nvPr userDrawn="1"/>
        </p:nvSpPr>
        <p:spPr bwMode="auto">
          <a:xfrm>
            <a:off x="569487" y="1415894"/>
            <a:ext cx="359953" cy="35857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rgbClr val="30E5D0"/>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gradFill>
                <a:gsLst>
                  <a:gs pos="0">
                    <a:srgbClr val="505050"/>
                  </a:gs>
                  <a:gs pos="100000">
                    <a:srgbClr val="505050"/>
                  </a:gs>
                </a:gsLst>
              </a:gradFill>
              <a:latin typeface="Segoe UI"/>
            </a:endParaRPr>
          </a:p>
        </p:txBody>
      </p:sp>
      <p:sp>
        <p:nvSpPr>
          <p:cNvPr id="34" name="Processing_E9F5" title="Icon of two interlocked gears">
            <a:extLst>
              <a:ext uri="{FF2B5EF4-FFF2-40B4-BE49-F238E27FC236}">
                <a16:creationId xmlns:a16="http://schemas.microsoft.com/office/drawing/2014/main" id="{39014F4D-D5A3-4524-B17A-62C3C6C6CB83}"/>
              </a:ext>
            </a:extLst>
          </p:cNvPr>
          <p:cNvSpPr>
            <a:spLocks noChangeAspect="1" noEditPoints="1"/>
          </p:cNvSpPr>
          <p:nvPr userDrawn="1"/>
        </p:nvSpPr>
        <p:spPr bwMode="auto">
          <a:xfrm>
            <a:off x="8886547" y="1415894"/>
            <a:ext cx="411649" cy="35857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solidFill>
                <a:srgbClr val="3C3C41"/>
              </a:solidFill>
              <a:latin typeface="Segoe UI"/>
            </a:endParaRPr>
          </a:p>
        </p:txBody>
      </p:sp>
      <p:sp>
        <p:nvSpPr>
          <p:cNvPr id="35" name="Org_ECA6" title="Icon of three boxes in a bracket chart">
            <a:extLst>
              <a:ext uri="{FF2B5EF4-FFF2-40B4-BE49-F238E27FC236}">
                <a16:creationId xmlns:a16="http://schemas.microsoft.com/office/drawing/2014/main" id="{E847E087-2A98-476F-948D-C81D105082AA}"/>
              </a:ext>
            </a:extLst>
          </p:cNvPr>
          <p:cNvSpPr>
            <a:spLocks noChangeAspect="1" noEditPoints="1"/>
          </p:cNvSpPr>
          <p:nvPr userDrawn="1"/>
        </p:nvSpPr>
        <p:spPr bwMode="auto">
          <a:xfrm>
            <a:off x="3341840" y="1415894"/>
            <a:ext cx="358344"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882">
              <a:gradFill>
                <a:gsLst>
                  <a:gs pos="0">
                    <a:srgbClr val="505050"/>
                  </a:gs>
                  <a:gs pos="100000">
                    <a:srgbClr val="505050"/>
                  </a:gs>
                </a:gsLst>
                <a:lin ang="5400000" scaled="1"/>
              </a:gradFill>
              <a:latin typeface="Segoe UI"/>
            </a:endParaRPr>
          </a:p>
        </p:txBody>
      </p:sp>
      <p:sp>
        <p:nvSpPr>
          <p:cNvPr id="36" name="manager" title="Icon of three people with lines connecting them">
            <a:extLst>
              <a:ext uri="{FF2B5EF4-FFF2-40B4-BE49-F238E27FC236}">
                <a16:creationId xmlns:a16="http://schemas.microsoft.com/office/drawing/2014/main" id="{30A12689-45F7-4127-8EE0-837581702A06}"/>
              </a:ext>
            </a:extLst>
          </p:cNvPr>
          <p:cNvSpPr>
            <a:spLocks noChangeAspect="1" noEditPoints="1"/>
          </p:cNvSpPr>
          <p:nvPr userDrawn="1"/>
        </p:nvSpPr>
        <p:spPr bwMode="auto">
          <a:xfrm>
            <a:off x="6114193" y="1415894"/>
            <a:ext cx="35569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solidFill>
                <a:srgbClr val="3C3C41"/>
              </a:solidFill>
              <a:latin typeface="Segoe UI"/>
            </a:endParaRPr>
          </a:p>
        </p:txBody>
      </p:sp>
    </p:spTree>
    <p:extLst>
      <p:ext uri="{BB962C8B-B14F-4D97-AF65-F5344CB8AC3E}">
        <p14:creationId xmlns:p14="http://schemas.microsoft.com/office/powerpoint/2010/main" val="232977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Session takeaways</a:t>
            </a:r>
            <a:endParaRPr lang="en-US" dirty="0"/>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p:nvPr>
        </p:nvSpPr>
        <p:spPr>
          <a:xfrm>
            <a:off x="573482" y="1407756"/>
            <a:ext cx="10800387" cy="1715855"/>
          </a:xfrm>
        </p:spPr>
        <p:txBody>
          <a:bodyPr/>
          <a:lstStyle>
            <a:lvl1pPr marL="329523" indent="-329523">
              <a:buFont typeface="Arial" panose="020B0604020202020204" pitchFamily="34" charset="0"/>
              <a:buChar char="•"/>
              <a:defRPr/>
            </a:lvl1pPr>
          </a:lstStyle>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Key takeaway 1</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Key takeaway 2</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[Action 1]</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[Action 2]</a:t>
            </a:r>
          </a:p>
          <a:p>
            <a:endParaRPr lang="en-US"/>
          </a:p>
        </p:txBody>
      </p:sp>
    </p:spTree>
    <p:extLst>
      <p:ext uri="{BB962C8B-B14F-4D97-AF65-F5344CB8AC3E}">
        <p14:creationId xmlns:p14="http://schemas.microsoft.com/office/powerpoint/2010/main" val="220903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Session resources</a:t>
            </a:r>
            <a:endParaRPr lang="en-US" dirty="0"/>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hasCustomPrompt="1"/>
          </p:nvPr>
        </p:nvSpPr>
        <p:spPr>
          <a:xfrm>
            <a:off x="573482" y="1407755"/>
            <a:ext cx="10800387" cy="2022482"/>
          </a:xfrm>
        </p:spPr>
        <p:txBody>
          <a:bodyPr/>
          <a:lstStyle>
            <a:lvl1pPr marL="329523" marR="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lvl1pPr>
          </a:lstStyle>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[Resource 1]</a:t>
            </a:r>
          </a:p>
          <a:p>
            <a:pPr marL="329523" marR="0" lvl="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2" spc="0">
                <a:latin typeface="Segoe UI Semilight" panose="020B0402040204020203" pitchFamily="34" charset="0"/>
                <a:cs typeface="Segoe UI Semilight" panose="020B0402040204020203" pitchFamily="34" charset="0"/>
              </a:rPr>
              <a:t>[Resource 2]</a:t>
            </a:r>
          </a:p>
          <a:p>
            <a:pPr marL="329523" marR="0" lvl="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2" spc="0">
                <a:latin typeface="Segoe UI Semilight" panose="020B0402040204020203" pitchFamily="34" charset="0"/>
                <a:cs typeface="Segoe UI Semilight" panose="020B0402040204020203" pitchFamily="34" charset="0"/>
              </a:rPr>
              <a:t>[Resource 3]</a:t>
            </a:r>
          </a:p>
          <a:p>
            <a:pPr marL="336145" indent="-336145">
              <a:buFont typeface="Arial" panose="020B0604020202020204" pitchFamily="34" charset="0"/>
              <a:buChar char="•"/>
            </a:pPr>
            <a:endParaRPr lang="en-US" sz="1922" spc="0">
              <a:latin typeface="Segoe UI Semilight" panose="020B0402040204020203" pitchFamily="34" charset="0"/>
              <a:cs typeface="Segoe UI Semilight" panose="020B0402040204020203" pitchFamily="34" charset="0"/>
            </a:endParaRPr>
          </a:p>
          <a:p>
            <a:pPr marL="336145" indent="-336145">
              <a:buFont typeface="Arial" panose="020B0604020202020204" pitchFamily="34" charset="0"/>
              <a:buChar char="•"/>
            </a:pPr>
            <a:endParaRPr lang="en-US" sz="1922" spc="0">
              <a:latin typeface="Segoe UI Semilight" panose="020B0402040204020203" pitchFamily="34" charset="0"/>
              <a:cs typeface="Segoe UI Semilight" panose="020B0402040204020203" pitchFamily="34" charset="0"/>
            </a:endParaRPr>
          </a:p>
          <a:p>
            <a:endParaRPr lang="en-US"/>
          </a:p>
        </p:txBody>
      </p:sp>
    </p:spTree>
    <p:extLst>
      <p:ext uri="{BB962C8B-B14F-4D97-AF65-F5344CB8AC3E}">
        <p14:creationId xmlns:p14="http://schemas.microsoft.com/office/powerpoint/2010/main" val="42669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8045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299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Chart examples</a:t>
            </a:r>
          </a:p>
        </p:txBody>
      </p:sp>
      <p:graphicFrame>
        <p:nvGraphicFramePr>
          <p:cNvPr id="21" name="Chart Placeholder 36">
            <a:extLst>
              <a:ext uri="{FF2B5EF4-FFF2-40B4-BE49-F238E27FC236}">
                <a16:creationId xmlns:a16="http://schemas.microsoft.com/office/drawing/2014/main" id="{070CE79C-6FB8-4FB3-B0AD-EC1D4A95AFCE}"/>
              </a:ext>
            </a:extLst>
          </p:cNvPr>
          <p:cNvGraphicFramePr>
            <a:graphicFrameLocks/>
          </p:cNvGraphicFramePr>
          <p:nvPr userDrawn="1"/>
        </p:nvGraphicFramePr>
        <p:xfrm>
          <a:off x="456000" y="1364559"/>
          <a:ext cx="3547251" cy="3465355"/>
        </p:xfrm>
        <a:graphic>
          <a:graphicData uri="http://schemas.openxmlformats.org/drawingml/2006/chart">
            <c:chart xmlns:c="http://schemas.openxmlformats.org/drawingml/2006/chart" xmlns:r="http://schemas.openxmlformats.org/officeDocument/2006/relationships" r:id="rId2"/>
          </a:graphicData>
        </a:graphic>
      </p:graphicFrame>
      <p:sp>
        <p:nvSpPr>
          <p:cNvPr id="23" name="Text Placeholder 154">
            <a:extLst>
              <a:ext uri="{FF2B5EF4-FFF2-40B4-BE49-F238E27FC236}">
                <a16:creationId xmlns:a16="http://schemas.microsoft.com/office/drawing/2014/main" id="{8F42AAC5-C943-4CE7-8BAE-21A5F7AB4149}"/>
              </a:ext>
            </a:extLst>
          </p:cNvPr>
          <p:cNvSpPr>
            <a:spLocks noGrp="1"/>
          </p:cNvSpPr>
          <p:nvPr>
            <p:ph type="body" sz="quarter" idx="12"/>
          </p:nvPr>
        </p:nvSpPr>
        <p:spPr>
          <a:xfrm>
            <a:off x="455997" y="5194945"/>
            <a:ext cx="3547251" cy="633715"/>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
        <p:nvSpPr>
          <p:cNvPr id="30" name="Text Placeholder 155">
            <a:extLst>
              <a:ext uri="{FF2B5EF4-FFF2-40B4-BE49-F238E27FC236}">
                <a16:creationId xmlns:a16="http://schemas.microsoft.com/office/drawing/2014/main" id="{6CF125C6-DE83-4075-8014-AFB0F7292779}"/>
              </a:ext>
            </a:extLst>
          </p:cNvPr>
          <p:cNvSpPr>
            <a:spLocks noGrp="1"/>
          </p:cNvSpPr>
          <p:nvPr>
            <p:ph type="body" sz="quarter" idx="18"/>
          </p:nvPr>
        </p:nvSpPr>
        <p:spPr>
          <a:xfrm>
            <a:off x="4227530" y="5194945"/>
            <a:ext cx="3536571" cy="633715"/>
          </a:xfrm>
        </p:spPr>
        <p:txBody>
          <a:bodyPr/>
          <a:lstStyle>
            <a:lvl1pPr>
              <a:defRPr sz="980" b="0">
                <a:latin typeface="+mn-lt"/>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graphicFrame>
        <p:nvGraphicFramePr>
          <p:cNvPr id="31" name="Chart Placeholder 39">
            <a:extLst>
              <a:ext uri="{FF2B5EF4-FFF2-40B4-BE49-F238E27FC236}">
                <a16:creationId xmlns:a16="http://schemas.microsoft.com/office/drawing/2014/main" id="{1C834022-6AD3-492C-82DC-A61BB35D0EC1}"/>
              </a:ext>
            </a:extLst>
          </p:cNvPr>
          <p:cNvGraphicFramePr>
            <a:graphicFrameLocks/>
          </p:cNvGraphicFramePr>
          <p:nvPr userDrawn="1"/>
        </p:nvGraphicFramePr>
        <p:xfrm>
          <a:off x="4227530" y="1364559"/>
          <a:ext cx="3536571" cy="34653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Placeholder 42">
            <a:extLst>
              <a:ext uri="{FF2B5EF4-FFF2-40B4-BE49-F238E27FC236}">
                <a16:creationId xmlns:a16="http://schemas.microsoft.com/office/drawing/2014/main" id="{BA695EA7-607A-4F32-87E1-599C69DE5608}"/>
              </a:ext>
            </a:extLst>
          </p:cNvPr>
          <p:cNvGraphicFramePr>
            <a:graphicFrameLocks/>
          </p:cNvGraphicFramePr>
          <p:nvPr userDrawn="1"/>
        </p:nvGraphicFramePr>
        <p:xfrm>
          <a:off x="7988378" y="1364559"/>
          <a:ext cx="3551828" cy="3465355"/>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 Placeholder 142">
            <a:extLst>
              <a:ext uri="{FF2B5EF4-FFF2-40B4-BE49-F238E27FC236}">
                <a16:creationId xmlns:a16="http://schemas.microsoft.com/office/drawing/2014/main" id="{B960B01D-3746-4017-8741-61FFC97697DB}"/>
              </a:ext>
            </a:extLst>
          </p:cNvPr>
          <p:cNvSpPr>
            <a:spLocks noGrp="1"/>
          </p:cNvSpPr>
          <p:nvPr>
            <p:ph type="body" sz="quarter" idx="24"/>
          </p:nvPr>
        </p:nvSpPr>
        <p:spPr>
          <a:xfrm>
            <a:off x="455995" y="5011809"/>
            <a:ext cx="3557934" cy="482831"/>
          </a:xfrm>
        </p:spPr>
        <p:txBody>
          <a:bodyPr/>
          <a:lstStyle>
            <a:lvl1pPr>
              <a:defRPr sz="980"/>
            </a:lvl1pPr>
          </a:lstStyle>
          <a:p>
            <a:r>
              <a:rPr lang="en-US"/>
              <a:t>Caption title Segoe bold 10/12. </a:t>
            </a:r>
          </a:p>
          <a:p>
            <a:endParaRPr lang="en-US"/>
          </a:p>
        </p:txBody>
      </p:sp>
      <p:sp>
        <p:nvSpPr>
          <p:cNvPr id="34" name="Text Placeholder 143">
            <a:extLst>
              <a:ext uri="{FF2B5EF4-FFF2-40B4-BE49-F238E27FC236}">
                <a16:creationId xmlns:a16="http://schemas.microsoft.com/office/drawing/2014/main" id="{1095D39E-702F-47E4-AE83-2AFC9DFA682A}"/>
              </a:ext>
            </a:extLst>
          </p:cNvPr>
          <p:cNvSpPr>
            <a:spLocks noGrp="1"/>
          </p:cNvSpPr>
          <p:nvPr>
            <p:ph type="body" sz="quarter" idx="25"/>
          </p:nvPr>
        </p:nvSpPr>
        <p:spPr>
          <a:xfrm>
            <a:off x="4238207" y="5011809"/>
            <a:ext cx="3557934" cy="482831"/>
          </a:xfrm>
        </p:spPr>
        <p:txBody>
          <a:bodyPr/>
          <a:lstStyle>
            <a:lvl1pPr>
              <a:defRPr sz="980"/>
            </a:lvl1pPr>
          </a:lstStyle>
          <a:p>
            <a:r>
              <a:rPr lang="en-US"/>
              <a:t>Caption title Segoe bold 10/12. </a:t>
            </a:r>
          </a:p>
          <a:p>
            <a:endParaRPr lang="en-US"/>
          </a:p>
        </p:txBody>
      </p:sp>
      <p:sp>
        <p:nvSpPr>
          <p:cNvPr id="35" name="Text Placeholder 144">
            <a:extLst>
              <a:ext uri="{FF2B5EF4-FFF2-40B4-BE49-F238E27FC236}">
                <a16:creationId xmlns:a16="http://schemas.microsoft.com/office/drawing/2014/main" id="{44E854A9-DCA3-4A09-86A2-A0FF548A109A}"/>
              </a:ext>
            </a:extLst>
          </p:cNvPr>
          <p:cNvSpPr>
            <a:spLocks noGrp="1"/>
          </p:cNvSpPr>
          <p:nvPr>
            <p:ph type="body" sz="quarter" idx="26"/>
          </p:nvPr>
        </p:nvSpPr>
        <p:spPr>
          <a:xfrm>
            <a:off x="7988377" y="5011809"/>
            <a:ext cx="3557934" cy="482831"/>
          </a:xfrm>
        </p:spPr>
        <p:txBody>
          <a:bodyPr/>
          <a:lstStyle>
            <a:lvl1pPr>
              <a:defRPr sz="980"/>
            </a:lvl1pPr>
          </a:lstStyle>
          <a:p>
            <a:r>
              <a:rPr lang="en-US"/>
              <a:t>Caption title Segoe bold 10/12. </a:t>
            </a:r>
          </a:p>
          <a:p>
            <a:endParaRPr lang="en-US"/>
          </a:p>
        </p:txBody>
      </p:sp>
      <p:sp>
        <p:nvSpPr>
          <p:cNvPr id="36" name="Text Placeholder 168">
            <a:extLst>
              <a:ext uri="{FF2B5EF4-FFF2-40B4-BE49-F238E27FC236}">
                <a16:creationId xmlns:a16="http://schemas.microsoft.com/office/drawing/2014/main" id="{14070B72-6645-4271-A6BB-17E4EE6DAE22}"/>
              </a:ext>
            </a:extLst>
          </p:cNvPr>
          <p:cNvSpPr>
            <a:spLocks noGrp="1"/>
          </p:cNvSpPr>
          <p:nvPr>
            <p:ph type="body" sz="quarter" idx="27"/>
          </p:nvPr>
        </p:nvSpPr>
        <p:spPr>
          <a:xfrm>
            <a:off x="7988378" y="5194945"/>
            <a:ext cx="3536571" cy="633715"/>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Tree>
    <p:extLst>
      <p:ext uri="{BB962C8B-B14F-4D97-AF65-F5344CB8AC3E}">
        <p14:creationId xmlns:p14="http://schemas.microsoft.com/office/powerpoint/2010/main" val="32059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Table styling</a:t>
            </a:r>
          </a:p>
        </p:txBody>
      </p:sp>
      <p:graphicFrame>
        <p:nvGraphicFramePr>
          <p:cNvPr id="12" name="Table Placeholder 9">
            <a:extLst>
              <a:ext uri="{FF2B5EF4-FFF2-40B4-BE49-F238E27FC236}">
                <a16:creationId xmlns:a16="http://schemas.microsoft.com/office/drawing/2014/main" id="{7A0BEB7E-886C-40BA-B449-08A2DD7BA9BB}"/>
              </a:ext>
            </a:extLst>
          </p:cNvPr>
          <p:cNvGraphicFramePr>
            <a:graphicFrameLocks/>
          </p:cNvGraphicFramePr>
          <p:nvPr userDrawn="1"/>
        </p:nvGraphicFramePr>
        <p:xfrm>
          <a:off x="447031" y="2116924"/>
          <a:ext cx="11084210" cy="3625576"/>
        </p:xfrm>
        <a:graphic>
          <a:graphicData uri="http://schemas.openxmlformats.org/drawingml/2006/table">
            <a:tbl>
              <a:tblPr firstRow="1" bandRow="1">
                <a:tableStyleId>{5C22544A-7EE6-4342-B048-85BDC9FD1C3A}</a:tableStyleId>
              </a:tblPr>
              <a:tblGrid>
                <a:gridCol w="1633814">
                  <a:extLst>
                    <a:ext uri="{9D8B030D-6E8A-4147-A177-3AD203B41FA5}">
                      <a16:colId xmlns:a16="http://schemas.microsoft.com/office/drawing/2014/main" val="1660435346"/>
                    </a:ext>
                  </a:extLst>
                </a:gridCol>
                <a:gridCol w="3150132">
                  <a:extLst>
                    <a:ext uri="{9D8B030D-6E8A-4147-A177-3AD203B41FA5}">
                      <a16:colId xmlns:a16="http://schemas.microsoft.com/office/drawing/2014/main" val="2527464308"/>
                    </a:ext>
                  </a:extLst>
                </a:gridCol>
                <a:gridCol w="3150132">
                  <a:extLst>
                    <a:ext uri="{9D8B030D-6E8A-4147-A177-3AD203B41FA5}">
                      <a16:colId xmlns:a16="http://schemas.microsoft.com/office/drawing/2014/main" val="503937480"/>
                    </a:ext>
                  </a:extLst>
                </a:gridCol>
                <a:gridCol w="3150132">
                  <a:extLst>
                    <a:ext uri="{9D8B030D-6E8A-4147-A177-3AD203B41FA5}">
                      <a16:colId xmlns:a16="http://schemas.microsoft.com/office/drawing/2014/main" val="308701744"/>
                    </a:ext>
                  </a:extLst>
                </a:gridCol>
              </a:tblGrid>
              <a:tr h="608335">
                <a:tc>
                  <a:txBody>
                    <a:bodyPr/>
                    <a:lstStyle/>
                    <a:p>
                      <a:endParaRPr lang="en-US" sz="1700" b="0">
                        <a:latin typeface="+mj-lt"/>
                      </a:endParaRPr>
                    </a:p>
                  </a:txBody>
                  <a:tcPr marL="87880" marR="87880" marT="43946"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1</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2</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3</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0065927"/>
                  </a:ext>
                </a:extLst>
              </a:tr>
              <a:tr h="1005747">
                <a:tc>
                  <a:txBody>
                    <a:bodyPr/>
                    <a:lstStyle/>
                    <a:p>
                      <a:pPr>
                        <a:lnSpc>
                          <a:spcPts val="1600"/>
                        </a:lnSpc>
                      </a:pPr>
                      <a:r>
                        <a:rPr lang="en-US" sz="1400" b="0" i="0">
                          <a:solidFill>
                            <a:schemeClr val="tx2"/>
                          </a:solidFill>
                          <a:latin typeface="+mj-lt"/>
                        </a:rPr>
                        <a:t>Row 1</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a:lnSpc>
                          <a:spcPts val="1600"/>
                        </a:lnSpc>
                      </a:pPr>
                      <a:r>
                        <a:rPr lang="en-US" sz="1400" b="0" i="0">
                          <a:latin typeface="+mn-lt"/>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614321566"/>
                  </a:ext>
                </a:extLst>
              </a:tr>
              <a:tr h="1005747">
                <a:tc>
                  <a:txBody>
                    <a:bodyPr/>
                    <a:lstStyle/>
                    <a:p>
                      <a:pPr>
                        <a:lnSpc>
                          <a:spcPts val="1600"/>
                        </a:lnSpc>
                      </a:pPr>
                      <a:r>
                        <a:rPr lang="en-US" sz="1400" b="0" i="0">
                          <a:solidFill>
                            <a:schemeClr val="tx2"/>
                          </a:solidFill>
                          <a:latin typeface="+mj-lt"/>
                        </a:rPr>
                        <a:t>Row 2</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769821644"/>
                  </a:ext>
                </a:extLst>
              </a:tr>
              <a:tr h="1005747">
                <a:tc>
                  <a:txBody>
                    <a:bodyPr/>
                    <a:lstStyle/>
                    <a:p>
                      <a:pPr>
                        <a:lnSpc>
                          <a:spcPts val="1600"/>
                        </a:lnSpc>
                      </a:pPr>
                      <a:r>
                        <a:rPr lang="en-US" sz="1400" b="0" i="0">
                          <a:solidFill>
                            <a:schemeClr val="tx2"/>
                          </a:solidFill>
                          <a:latin typeface="+mj-lt"/>
                        </a:rPr>
                        <a:t>Row 3</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493476776"/>
                  </a:ext>
                </a:extLst>
              </a:tr>
            </a:tbl>
          </a:graphicData>
        </a:graphic>
      </p:graphicFrame>
    </p:spTree>
    <p:extLst>
      <p:ext uri="{BB962C8B-B14F-4D97-AF65-F5344CB8AC3E}">
        <p14:creationId xmlns:p14="http://schemas.microsoft.com/office/powerpoint/2010/main" val="405189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10.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theme" Target="../theme/theme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theme" Target="../theme/theme12.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image" Target="../media/image15.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theme" Target="../theme/theme5.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18.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6.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theme" Target="../theme/theme7.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8"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1.emf"/><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8.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image" Target="../media/image42.pn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image" Target="../media/image41.emf"/><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1142641"/>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36" r:id="rId10"/>
    <p:sldLayoutId id="2147483786"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5" r:id="rId35"/>
    <p:sldLayoutId id="2147483767" r:id="rId36"/>
    <p:sldLayoutId id="2147483770" r:id="rId37"/>
    <p:sldLayoutId id="2147483774" r:id="rId38"/>
    <p:sldLayoutId id="2147483775" r:id="rId39"/>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4CEDC4-5926-4D72-841D-04AD55200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D93E3E-B34E-4435-B718-C22BF179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6C10BB-9D02-486F-AC78-10A2988AA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657-EF55-4408-A1B2-D951739FE93A}" type="datetimeFigureOut">
              <a:rPr lang="en-GB" smtClean="0"/>
              <a:t>29/06/2020</a:t>
            </a:fld>
            <a:endParaRPr lang="en-GB"/>
          </a:p>
        </p:txBody>
      </p:sp>
      <p:sp>
        <p:nvSpPr>
          <p:cNvPr id="5" name="Footer Placeholder 4">
            <a:extLst>
              <a:ext uri="{FF2B5EF4-FFF2-40B4-BE49-F238E27FC236}">
                <a16:creationId xmlns:a16="http://schemas.microsoft.com/office/drawing/2014/main" id="{30615FC0-6F10-4DDD-94F7-5C1553E3D9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43C7779-B509-43B1-9FBB-84F1D11893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D4375-053C-4BD1-B6AB-AAF87C108206}" type="slidenum">
              <a:rPr lang="en-GB" smtClean="0"/>
              <a:t>‹#›</a:t>
            </a:fld>
            <a:endParaRPr lang="en-GB"/>
          </a:p>
        </p:txBody>
      </p:sp>
    </p:spTree>
    <p:extLst>
      <p:ext uri="{BB962C8B-B14F-4D97-AF65-F5344CB8AC3E}">
        <p14:creationId xmlns:p14="http://schemas.microsoft.com/office/powerpoint/2010/main" val="221939584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D577B6C6-9BA5-441A-A196-A5365EA4BE21}"/>
              </a:ext>
            </a:extLst>
          </p:cNvPr>
          <p:cNvGrpSpPr/>
          <p:nvPr userDrawn="1"/>
        </p:nvGrpSpPr>
        <p:grpSpPr>
          <a:xfrm rot="5400000">
            <a:off x="10042168" y="2339070"/>
            <a:ext cx="5409049" cy="730911"/>
            <a:chOff x="3184538" y="0"/>
            <a:chExt cx="9389529" cy="1461567"/>
          </a:xfrm>
        </p:grpSpPr>
        <p:sp>
          <p:nvSpPr>
            <p:cNvPr id="15" name="Shape 4961">
              <a:extLst>
                <a:ext uri="{FF2B5EF4-FFF2-40B4-BE49-F238E27FC236}">
                  <a16:creationId xmlns:a16="http://schemas.microsoft.com/office/drawing/2014/main" id="{95D135AC-37A5-4A06-B3C9-193E182B0719}"/>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16" name="Shape 34744">
              <a:extLst>
                <a:ext uri="{FF2B5EF4-FFF2-40B4-BE49-F238E27FC236}">
                  <a16:creationId xmlns:a16="http://schemas.microsoft.com/office/drawing/2014/main" id="{817999BF-53B2-444A-99F4-117F1796CAA7}"/>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7" name="Shape 34745">
              <a:extLst>
                <a:ext uri="{FF2B5EF4-FFF2-40B4-BE49-F238E27FC236}">
                  <a16:creationId xmlns:a16="http://schemas.microsoft.com/office/drawing/2014/main" id="{E086CAE3-B457-4060-8697-670563A2ECA2}"/>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18" name="Shape 34746">
              <a:extLst>
                <a:ext uri="{FF2B5EF4-FFF2-40B4-BE49-F238E27FC236}">
                  <a16:creationId xmlns:a16="http://schemas.microsoft.com/office/drawing/2014/main" id="{01F8B444-6D61-450F-85CF-BE6DEA5AAFBF}"/>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9" name="Shape 34747">
              <a:extLst>
                <a:ext uri="{FF2B5EF4-FFF2-40B4-BE49-F238E27FC236}">
                  <a16:creationId xmlns:a16="http://schemas.microsoft.com/office/drawing/2014/main" id="{E2FB111C-9090-4B8B-9EB0-202D6A516F21}"/>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0" name="Shape 34748">
              <a:extLst>
                <a:ext uri="{FF2B5EF4-FFF2-40B4-BE49-F238E27FC236}">
                  <a16:creationId xmlns:a16="http://schemas.microsoft.com/office/drawing/2014/main" id="{91B50781-10EC-4E1F-B5E4-742837B1C53B}"/>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1" name="Shape 34749">
              <a:extLst>
                <a:ext uri="{FF2B5EF4-FFF2-40B4-BE49-F238E27FC236}">
                  <a16:creationId xmlns:a16="http://schemas.microsoft.com/office/drawing/2014/main" id="{CD8AD58D-282F-4F94-9FE6-43EBCAB22106}"/>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2" name="Shape 34750">
              <a:extLst>
                <a:ext uri="{FF2B5EF4-FFF2-40B4-BE49-F238E27FC236}">
                  <a16:creationId xmlns:a16="http://schemas.microsoft.com/office/drawing/2014/main" id="{1469AF9B-3707-4C95-99BC-141BEB17FC0D}"/>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a:p>
          </p:txBody>
        </p:sp>
        <p:sp>
          <p:nvSpPr>
            <p:cNvPr id="23" name="Shape 34751">
              <a:extLst>
                <a:ext uri="{FF2B5EF4-FFF2-40B4-BE49-F238E27FC236}">
                  <a16:creationId xmlns:a16="http://schemas.microsoft.com/office/drawing/2014/main" id="{4AE90400-490F-44F5-8302-8F40D62FDC8E}"/>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4" name="Shape 34752">
              <a:extLst>
                <a:ext uri="{FF2B5EF4-FFF2-40B4-BE49-F238E27FC236}">
                  <a16:creationId xmlns:a16="http://schemas.microsoft.com/office/drawing/2014/main" id="{187386E8-4278-4410-BE4F-111D903393E4}"/>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5" name="Shape 34753">
              <a:extLst>
                <a:ext uri="{FF2B5EF4-FFF2-40B4-BE49-F238E27FC236}">
                  <a16:creationId xmlns:a16="http://schemas.microsoft.com/office/drawing/2014/main" id="{F94571AA-13E1-43F4-94CA-44AA2FA53D41}"/>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6" name="Shape 34754">
              <a:extLst>
                <a:ext uri="{FF2B5EF4-FFF2-40B4-BE49-F238E27FC236}">
                  <a16:creationId xmlns:a16="http://schemas.microsoft.com/office/drawing/2014/main" id="{0ECBE342-8882-44EF-9A00-D1134C80C7EA}"/>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7" name="Shape 4980">
              <a:extLst>
                <a:ext uri="{FF2B5EF4-FFF2-40B4-BE49-F238E27FC236}">
                  <a16:creationId xmlns:a16="http://schemas.microsoft.com/office/drawing/2014/main" id="{C970ED7D-1385-4A4C-A9D0-D3EED68A774F}"/>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28" name="Shape 34755">
              <a:extLst>
                <a:ext uri="{FF2B5EF4-FFF2-40B4-BE49-F238E27FC236}">
                  <a16:creationId xmlns:a16="http://schemas.microsoft.com/office/drawing/2014/main" id="{0C253C64-52F3-445E-B30C-1E024E7E144F}"/>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a:p>
          </p:txBody>
        </p:sp>
        <p:sp>
          <p:nvSpPr>
            <p:cNvPr id="29" name="Shape 4982">
              <a:extLst>
                <a:ext uri="{FF2B5EF4-FFF2-40B4-BE49-F238E27FC236}">
                  <a16:creationId xmlns:a16="http://schemas.microsoft.com/office/drawing/2014/main" id="{15C3D0B7-CE60-422F-93CD-EA3506DA5C23}"/>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grpSp>
      <p:graphicFrame>
        <p:nvGraphicFramePr>
          <p:cNvPr id="30" name="Table 29">
            <a:extLst>
              <a:ext uri="{FF2B5EF4-FFF2-40B4-BE49-F238E27FC236}">
                <a16:creationId xmlns:a16="http://schemas.microsoft.com/office/drawing/2014/main" id="{EC98CE5D-DD5B-411A-8495-D797E888254C}"/>
              </a:ext>
            </a:extLst>
          </p:cNvPr>
          <p:cNvGraphicFramePr>
            <a:graphicFrameLocks noGrp="1"/>
          </p:cNvGraphicFramePr>
          <p:nvPr userDrawn="1"/>
        </p:nvGraphicFramePr>
        <p:xfrm>
          <a:off x="13397218" y="-16936"/>
          <a:ext cx="2500652" cy="5416206"/>
        </p:xfrm>
        <a:graphic>
          <a:graphicData uri="http://schemas.openxmlformats.org/drawingml/2006/table">
            <a:tbl>
              <a:tblPr firstRow="1" firstCol="1" bandRow="1"/>
              <a:tblGrid>
                <a:gridCol w="2500652">
                  <a:extLst>
                    <a:ext uri="{9D8B030D-6E8A-4147-A177-3AD203B41FA5}">
                      <a16:colId xmlns:a16="http://schemas.microsoft.com/office/drawing/2014/main" val="2676493096"/>
                    </a:ext>
                  </a:extLst>
                </a:gridCol>
              </a:tblGrid>
              <a:tr h="1805402">
                <a:tc>
                  <a:txBody>
                    <a:bodyPr/>
                    <a:lstStyle/>
                    <a:p>
                      <a:pPr marL="0" marR="0" algn="l">
                        <a:lnSpc>
                          <a:spcPct val="107000"/>
                        </a:lnSpc>
                        <a:spcBef>
                          <a:spcPts val="0"/>
                        </a:spcBef>
                        <a:spcAft>
                          <a:spcPts val="0"/>
                        </a:spcAft>
                      </a:pPr>
                      <a:r>
                        <a:rPr lang="en-US" sz="35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31" name="Table 30">
            <a:extLst>
              <a:ext uri="{FF2B5EF4-FFF2-40B4-BE49-F238E27FC236}">
                <a16:creationId xmlns:a16="http://schemas.microsoft.com/office/drawing/2014/main" id="{ECDE1102-7C20-46FB-B893-8097E5277781}"/>
              </a:ext>
            </a:extLst>
          </p:cNvPr>
          <p:cNvGraphicFramePr>
            <a:graphicFrameLocks noGrp="1"/>
          </p:cNvGraphicFramePr>
          <p:nvPr userDrawn="1"/>
        </p:nvGraphicFramePr>
        <p:xfrm>
          <a:off x="12381237" y="5495708"/>
          <a:ext cx="3968905" cy="1316153"/>
        </p:xfrm>
        <a:graphic>
          <a:graphicData uri="http://schemas.openxmlformats.org/drawingml/2006/table">
            <a:tbl>
              <a:tblPr firstRow="1" firstCol="1" bandRow="1"/>
              <a:tblGrid>
                <a:gridCol w="839668">
                  <a:extLst>
                    <a:ext uri="{9D8B030D-6E8A-4147-A177-3AD203B41FA5}">
                      <a16:colId xmlns:a16="http://schemas.microsoft.com/office/drawing/2014/main" val="1609752180"/>
                    </a:ext>
                  </a:extLst>
                </a:gridCol>
                <a:gridCol w="828447">
                  <a:extLst>
                    <a:ext uri="{9D8B030D-6E8A-4147-A177-3AD203B41FA5}">
                      <a16:colId xmlns:a16="http://schemas.microsoft.com/office/drawing/2014/main" val="1258621652"/>
                    </a:ext>
                  </a:extLst>
                </a:gridCol>
                <a:gridCol w="730561">
                  <a:extLst>
                    <a:ext uri="{9D8B030D-6E8A-4147-A177-3AD203B41FA5}">
                      <a16:colId xmlns:a16="http://schemas.microsoft.com/office/drawing/2014/main" val="1939155094"/>
                    </a:ext>
                  </a:extLst>
                </a:gridCol>
                <a:gridCol w="730561">
                  <a:extLst>
                    <a:ext uri="{9D8B030D-6E8A-4147-A177-3AD203B41FA5}">
                      <a16:colId xmlns:a16="http://schemas.microsoft.com/office/drawing/2014/main" val="1921586234"/>
                    </a:ext>
                  </a:extLst>
                </a:gridCol>
                <a:gridCol w="839668">
                  <a:extLst>
                    <a:ext uri="{9D8B030D-6E8A-4147-A177-3AD203B41FA5}">
                      <a16:colId xmlns:a16="http://schemas.microsoft.com/office/drawing/2014/main" val="1402456235"/>
                    </a:ext>
                  </a:extLst>
                </a:gridCol>
              </a:tblGrid>
              <a:tr h="105690">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4610">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3465">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06656">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spTree>
    <p:extLst>
      <p:ext uri="{BB962C8B-B14F-4D97-AF65-F5344CB8AC3E}">
        <p14:creationId xmlns:p14="http://schemas.microsoft.com/office/powerpoint/2010/main" val="226561497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5366" r:id="rId10"/>
    <p:sldLayoutId id="2147483906" r:id="rId11"/>
    <p:sldLayoutId id="2147483907" r:id="rId12"/>
    <p:sldLayoutId id="2147485367" r:id="rId13"/>
    <p:sldLayoutId id="2147485368" r:id="rId14"/>
    <p:sldLayoutId id="2147485369" r:id="rId15"/>
    <p:sldLayoutId id="2147485370" r:id="rId16"/>
    <p:sldLayoutId id="2147485371" r:id="rId17"/>
    <p:sldLayoutId id="2147485372" r:id="rId18"/>
    <p:sldLayoutId id="2147485373" r:id="rId19"/>
    <p:sldLayoutId id="2147485374" r:id="rId20"/>
    <p:sldLayoutId id="2147485375" r:id="rId21"/>
    <p:sldLayoutId id="2147485376" r:id="rId22"/>
    <p:sldLayoutId id="2147485377" r:id="rId23"/>
    <p:sldLayoutId id="2147485378" r:id="rId24"/>
    <p:sldLayoutId id="2147485379" r:id="rId25"/>
    <p:sldLayoutId id="2147485380" r:id="rId26"/>
    <p:sldLayoutId id="2147485381" r:id="rId27"/>
    <p:sldLayoutId id="2147485382" r:id="rId28"/>
    <p:sldLayoutId id="2147485383" r:id="rId29"/>
    <p:sldLayoutId id="2147485384" r:id="rId30"/>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8678062"/>
      </p:ext>
    </p:extLst>
  </p:cSld>
  <p:clrMap bg1="lt1" tx1="dk1" bg2="lt2" tx2="dk2" accent1="accent1" accent2="accent2" accent3="accent3" accent4="accent4" accent5="accent5" accent6="accent6" hlink="hlink" folHlink="folHlink"/>
  <p:sldLayoutIdLst>
    <p:sldLayoutId id="2147485386" r:id="rId1"/>
    <p:sldLayoutId id="2147485387" r:id="rId2"/>
    <p:sldLayoutId id="2147485388" r:id="rId3"/>
    <p:sldLayoutId id="2147485389" r:id="rId4"/>
    <p:sldLayoutId id="2147485390" r:id="rId5"/>
    <p:sldLayoutId id="2147485391" r:id="rId6"/>
    <p:sldLayoutId id="2147485392" r:id="rId7"/>
    <p:sldLayoutId id="2147485393" r:id="rId8"/>
    <p:sldLayoutId id="2147485394" r:id="rId9"/>
    <p:sldLayoutId id="2147485397" r:id="rId10"/>
    <p:sldLayoutId id="2147485398" r:id="rId11"/>
    <p:sldLayoutId id="2147485399" r:id="rId12"/>
    <p:sldLayoutId id="2147485400" r:id="rId13"/>
    <p:sldLayoutId id="2147485401" r:id="rId14"/>
    <p:sldLayoutId id="2147485402" r:id="rId15"/>
    <p:sldLayoutId id="2147485403" r:id="rId16"/>
  </p:sldLayoutIdLst>
  <p:transition spd="slow">
    <p:push/>
  </p:transition>
  <p:hf sldNum="0" hdr="0" ftr="0" dt="0"/>
  <p:txStyles>
    <p:titleStyle>
      <a:lvl1pPr algn="l" defTabSz="1219070" rtl="0" eaLnBrk="1" latinLnBrk="0" hangingPunct="1">
        <a:lnSpc>
          <a:spcPct val="90000"/>
        </a:lnSpc>
        <a:spcBef>
          <a:spcPct val="0"/>
        </a:spcBef>
        <a:buNone/>
        <a:defRPr lang="en-US" sz="4800" b="0" kern="1200" cap="none" spc="-133" baseline="0" dirty="0" smtClean="0">
          <a:ln w="3175">
            <a:noFill/>
          </a:ln>
          <a:gradFill flip="none" rotWithShape="1">
            <a:gsLst>
              <a:gs pos="0">
                <a:schemeClr val="tx1"/>
              </a:gs>
              <a:gs pos="86000">
                <a:schemeClr val="tx1"/>
              </a:gs>
            </a:gsLst>
            <a:lin ang="5400000" scaled="0"/>
            <a:tileRect/>
          </a:gradFill>
          <a:effectLst/>
          <a:latin typeface="Segoe UI" panose="020B0502040204020203" pitchFamily="34" charset="0"/>
          <a:ea typeface="+mn-ea"/>
          <a:cs typeface="Segoe UI" panose="020B0502040204020203" pitchFamily="34"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30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71540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hf sldNum="0" hdr="0" ftr="0"/>
  <p:txStyles>
    <p:title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F778C7-D5AA-46C2-8279-E0B3B79056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1C0B7-4728-4B7E-89E0-345ADAACA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4883B-5061-4613-95F6-93A11E297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457D8-CAF4-40D3-B2C8-3179E649C609}" type="datetimeFigureOut">
              <a:rPr lang="en-US" smtClean="0"/>
              <a:t>6/29/2020</a:t>
            </a:fld>
            <a:endParaRPr lang="en-US"/>
          </a:p>
        </p:txBody>
      </p:sp>
      <p:sp>
        <p:nvSpPr>
          <p:cNvPr id="5" name="Footer Placeholder 4">
            <a:extLst>
              <a:ext uri="{FF2B5EF4-FFF2-40B4-BE49-F238E27FC236}">
                <a16:creationId xmlns:a16="http://schemas.microsoft.com/office/drawing/2014/main" id="{9E9A3FCB-EBE2-4099-93EB-9EAE02E76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D3D9EF-F8B5-490B-8996-64DC5572A6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DF6A7-E2B8-4DDF-85CB-2BB7F5732B16}" type="slidenum">
              <a:rPr lang="en-US" smtClean="0"/>
              <a:t>‹#›</a:t>
            </a:fld>
            <a:endParaRPr lang="en-US"/>
          </a:p>
        </p:txBody>
      </p:sp>
    </p:spTree>
    <p:extLst>
      <p:ext uri="{BB962C8B-B14F-4D97-AF65-F5344CB8AC3E}">
        <p14:creationId xmlns:p14="http://schemas.microsoft.com/office/powerpoint/2010/main" val="121088415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0121F-7F38-4211-BC4E-16B586DF7DA3}" type="datetimeFigureOut">
              <a:rPr lang="en-GB" smtClean="0"/>
              <a:t>29/06/2020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1F4C0-EE14-445F-BA37-3A39A55DFADC}" type="slidenum">
              <a:rPr lang="en-GB" smtClean="0"/>
              <a:t>‹#›</a:t>
            </a:fld>
            <a:endParaRPr lang="en-GB" dirty="0"/>
          </a:p>
        </p:txBody>
      </p:sp>
    </p:spTree>
    <p:extLst>
      <p:ext uri="{BB962C8B-B14F-4D97-AF65-F5344CB8AC3E}">
        <p14:creationId xmlns:p14="http://schemas.microsoft.com/office/powerpoint/2010/main" val="257673091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75497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38462806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a:defRPr/>
            </a:pPr>
            <a:r>
              <a:rPr lang="en-US">
                <a:solidFill>
                  <a:srgbClr val="FFFFFF">
                    <a:lumMod val="65000"/>
                  </a:srgbClr>
                </a:solidFill>
              </a:rPr>
              <a:t>© Microsoft Corporation                                                                                  								                      Dynamics 365 </a:t>
            </a:r>
          </a:p>
        </p:txBody>
      </p:sp>
    </p:spTree>
    <p:extLst>
      <p:ext uri="{BB962C8B-B14F-4D97-AF65-F5344CB8AC3E}">
        <p14:creationId xmlns:p14="http://schemas.microsoft.com/office/powerpoint/2010/main" val="3124015234"/>
      </p:ext>
    </p:extLst>
  </p:cSld>
  <p:clrMap bg1="lt1" tx1="dk1" bg2="lt2" tx2="dk2" accent1="accent1" accent2="accent2" accent3="accent3" accent4="accent4" accent5="accent5" accent6="accent6" hlink="hlink" folHlink="folHlink"/>
  <p:sldLayoutIdLst>
    <p:sldLayoutId id="2147484195" r:id="rId1"/>
    <p:sldLayoutId id="2147483905" r:id="rId2"/>
    <p:sldLayoutId id="2147484196" r:id="rId3"/>
    <p:sldLayoutId id="214748419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4198" r:id="rId29"/>
    <p:sldLayoutId id="2147485328" r:id="rId30"/>
    <p:sldLayoutId id="2147483932" r:id="rId31"/>
    <p:sldLayoutId id="2147485365"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67" rtl="0" eaLnBrk="1" latinLnBrk="0" hangingPunct="1">
        <a:lnSpc>
          <a:spcPct val="90000"/>
        </a:lnSpc>
        <a:spcBef>
          <a:spcPct val="0"/>
        </a:spcBef>
        <a:buNone/>
        <a:defRPr lang="en-US" sz="3137"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8274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2750" y="589920"/>
            <a:ext cx="10943853"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642750" y="1866615"/>
            <a:ext cx="10943853" cy="116784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35565085"/>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5329" r:id="rId26"/>
  </p:sldLayoutIdLst>
  <p:transition>
    <p:fade/>
  </p:transition>
  <p:txStyles>
    <p:titleStyle>
      <a:lvl1pPr algn="l" defTabSz="914367" rtl="0" eaLnBrk="1" latinLnBrk="0" hangingPunct="1">
        <a:lnSpc>
          <a:spcPct val="90000"/>
        </a:lnSpc>
        <a:spcBef>
          <a:spcPct val="0"/>
        </a:spcBef>
        <a:buNone/>
        <a:defRPr lang="en-US" sz="2745"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353"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163.xml"/><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8" Type="http://schemas.openxmlformats.org/officeDocument/2006/relationships/image" Target="../media/image80.tiff"/><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tiff"/><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3.xml"/><Relationship Id="rId16" Type="http://schemas.openxmlformats.org/officeDocument/2006/relationships/image" Target="../media/image88.png"/><Relationship Id="rId1" Type="http://schemas.openxmlformats.org/officeDocument/2006/relationships/slideLayout" Target="../slideLayouts/slideLayout81.xml"/><Relationship Id="rId6" Type="http://schemas.openxmlformats.org/officeDocument/2006/relationships/image" Target="../media/image78.tiff"/><Relationship Id="rId11" Type="http://schemas.openxmlformats.org/officeDocument/2006/relationships/image" Target="../media/image83.tiff"/><Relationship Id="rId5" Type="http://schemas.openxmlformats.org/officeDocument/2006/relationships/image" Target="../media/image77.tiff"/><Relationship Id="rId15" Type="http://schemas.openxmlformats.org/officeDocument/2006/relationships/image" Target="../media/image87.png"/><Relationship Id="rId10" Type="http://schemas.openxmlformats.org/officeDocument/2006/relationships/image" Target="../media/image82.tiff"/><Relationship Id="rId4" Type="http://schemas.openxmlformats.org/officeDocument/2006/relationships/image" Target="../media/image76.png"/><Relationship Id="rId9" Type="http://schemas.openxmlformats.org/officeDocument/2006/relationships/image" Target="../media/image81.tiff"/><Relationship Id="rId14" Type="http://schemas.openxmlformats.org/officeDocument/2006/relationships/image" Target="../media/image86.png"/></Relationships>
</file>

<file path=ppt/slides/_rels/slide13.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7.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image" Target="../media/image96.jpg"/><Relationship Id="rId1" Type="http://schemas.openxmlformats.org/officeDocument/2006/relationships/slideLayout" Target="../slideLayouts/slideLayout39.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1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7.xml"/><Relationship Id="rId1" Type="http://schemas.openxmlformats.org/officeDocument/2006/relationships/slideLayout" Target="../slideLayouts/slideLayout119.xml"/></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119.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eg"/><Relationship Id="rId1" Type="http://schemas.openxmlformats.org/officeDocument/2006/relationships/slideLayout" Target="../slideLayouts/slideLayout39.xml"/><Relationship Id="rId4" Type="http://schemas.openxmlformats.org/officeDocument/2006/relationships/image" Target="../media/image67.png"/></Relationships>
</file>

<file path=ppt/slides/_rels/slide20.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20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9.xml"/><Relationship Id="rId1" Type="http://schemas.openxmlformats.org/officeDocument/2006/relationships/slideLayout" Target="../slideLayouts/slideLayout2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03.xml"/></Relationships>
</file>

<file path=ppt/slides/_rels/slide2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203.xml"/></Relationships>
</file>

<file path=ppt/slides/_rels/slide2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03.xml"/></Relationships>
</file>

<file path=ppt/slides/_rels/slide2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8.png"/><Relationship Id="rId1" Type="http://schemas.openxmlformats.org/officeDocument/2006/relationships/slideLayout" Target="../slideLayouts/slideLayout203.xml"/></Relationships>
</file>

<file path=ppt/slides/_rels/slide2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9.png"/><Relationship Id="rId1" Type="http://schemas.openxmlformats.org/officeDocument/2006/relationships/slideLayout" Target="../slideLayouts/slideLayout203.xml"/></Relationships>
</file>

<file path=ppt/slides/_rels/slide27.xml.rels><?xml version="1.0" encoding="UTF-8" standalone="yes"?>
<Relationships xmlns="http://schemas.openxmlformats.org/package/2006/relationships"><Relationship Id="rId8" Type="http://schemas.openxmlformats.org/officeDocument/2006/relationships/image" Target="../media/image134.jpeg"/><Relationship Id="rId13" Type="http://schemas.openxmlformats.org/officeDocument/2006/relationships/image" Target="../media/image137.png"/><Relationship Id="rId18" Type="http://schemas.openxmlformats.org/officeDocument/2006/relationships/image" Target="../media/image139.png"/><Relationship Id="rId26" Type="http://schemas.openxmlformats.org/officeDocument/2006/relationships/image" Target="../media/image145.png"/><Relationship Id="rId3" Type="http://schemas.openxmlformats.org/officeDocument/2006/relationships/hyperlink" Target="https://customers.microsoft.com/en-us/story/virgin-atlantic-travel-and-transportation-power-apps" TargetMode="External"/><Relationship Id="rId21" Type="http://schemas.openxmlformats.org/officeDocument/2006/relationships/image" Target="../media/image140.jpeg"/><Relationship Id="rId7" Type="http://schemas.openxmlformats.org/officeDocument/2006/relationships/image" Target="../media/image133.svg"/><Relationship Id="rId12" Type="http://schemas.openxmlformats.org/officeDocument/2006/relationships/image" Target="../media/image136.png"/><Relationship Id="rId17" Type="http://schemas.openxmlformats.org/officeDocument/2006/relationships/image" Target="../media/image138.png"/><Relationship Id="rId25" Type="http://schemas.openxmlformats.org/officeDocument/2006/relationships/image" Target="../media/image144.png"/><Relationship Id="rId2" Type="http://schemas.openxmlformats.org/officeDocument/2006/relationships/notesSlide" Target="../notesSlides/notesSlide10.xml"/><Relationship Id="rId16" Type="http://schemas.openxmlformats.org/officeDocument/2006/relationships/hyperlink" Target="https://powerapps.microsoft.com/en-us/blog/standard-bank-south-africa-creates-a-center-of-excellence-for-the-power-platform/" TargetMode="External"/><Relationship Id="rId20" Type="http://schemas.openxmlformats.org/officeDocument/2006/relationships/hyperlink" Target="https://customers.microsoft.com/en-us/story/heathrow-airport-travel-transportation-powerbi-azure" TargetMode="External"/><Relationship Id="rId29" Type="http://schemas.openxmlformats.org/officeDocument/2006/relationships/image" Target="../media/image148.png"/><Relationship Id="rId1" Type="http://schemas.openxmlformats.org/officeDocument/2006/relationships/slideLayout" Target="../slideLayouts/slideLayout86.xml"/><Relationship Id="rId6" Type="http://schemas.openxmlformats.org/officeDocument/2006/relationships/image" Target="../media/image132.png"/><Relationship Id="rId11" Type="http://schemas.openxmlformats.org/officeDocument/2006/relationships/hyperlink" Target="https://customers.microsoft.com/en-us/story/arriva-london-travel-transportation-powerapps" TargetMode="External"/><Relationship Id="rId24" Type="http://schemas.openxmlformats.org/officeDocument/2006/relationships/image" Target="../media/image143.jpeg"/><Relationship Id="rId5" Type="http://schemas.openxmlformats.org/officeDocument/2006/relationships/image" Target="../media/image131.png"/><Relationship Id="rId15" Type="http://schemas.openxmlformats.org/officeDocument/2006/relationships/hyperlink" Target="https://youtu.be/8s69Ddd2E8s" TargetMode="External"/><Relationship Id="rId23" Type="http://schemas.openxmlformats.org/officeDocument/2006/relationships/image" Target="../media/image142.png"/><Relationship Id="rId28" Type="http://schemas.openxmlformats.org/officeDocument/2006/relationships/image" Target="../media/image147.png"/><Relationship Id="rId10" Type="http://schemas.openxmlformats.org/officeDocument/2006/relationships/hyperlink" Target="https://powerapps.microsoft.com/en-us/blog/americanredcross/" TargetMode="External"/><Relationship Id="rId19" Type="http://schemas.openxmlformats.org/officeDocument/2006/relationships/hyperlink" Target="https://customers.microsoft.com/en-us/story/gj-pepsi-consumer-goods-powerapps" TargetMode="External"/><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hyperlink" Target="https://customers.microsoft.com/en-us/story/belron-autoglass-consumer-goods-powerapps" TargetMode="External"/><Relationship Id="rId22" Type="http://schemas.openxmlformats.org/officeDocument/2006/relationships/image" Target="../media/image141.png"/><Relationship Id="rId27" Type="http://schemas.openxmlformats.org/officeDocument/2006/relationships/image" Target="../media/image146.png"/></Relationships>
</file>

<file path=ppt/slides/_rels/slide28.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03.xml"/></Relationships>
</file>

<file path=ppt/slides/_rels/slide2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03.xml"/><Relationship Id="rId4" Type="http://schemas.openxmlformats.org/officeDocument/2006/relationships/image" Target="../media/image1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6.png"/><Relationship Id="rId2" Type="http://schemas.openxmlformats.org/officeDocument/2006/relationships/slideLayout" Target="../slideLayouts/slideLayout27.xml"/><Relationship Id="rId1" Type="http://schemas.openxmlformats.org/officeDocument/2006/relationships/tags" Target="../tags/tag6.xml"/><Relationship Id="rId6" Type="http://schemas.openxmlformats.org/officeDocument/2006/relationships/image" Target="../media/image104.png"/><Relationship Id="rId5" Type="http://schemas.openxmlformats.org/officeDocument/2006/relationships/image" Target="../media/image155.png"/><Relationship Id="rId4" Type="http://schemas.openxmlformats.org/officeDocument/2006/relationships/image" Target="../media/image154.jpg"/></Relationships>
</file>

<file path=ppt/slides/_rels/slide31.xml.rels><?xml version="1.0" encoding="UTF-8" standalone="yes"?>
<Relationships xmlns="http://schemas.openxmlformats.org/package/2006/relationships"><Relationship Id="rId8" Type="http://schemas.openxmlformats.org/officeDocument/2006/relationships/image" Target="../media/image163.jpeg"/><Relationship Id="rId3" Type="http://schemas.openxmlformats.org/officeDocument/2006/relationships/image" Target="../media/image158.gif"/><Relationship Id="rId7" Type="http://schemas.openxmlformats.org/officeDocument/2006/relationships/image" Target="../media/image162.png"/><Relationship Id="rId12" Type="http://schemas.openxmlformats.org/officeDocument/2006/relationships/image" Target="../media/image167.jpeg"/><Relationship Id="rId2" Type="http://schemas.openxmlformats.org/officeDocument/2006/relationships/image" Target="../media/image157.jpeg"/><Relationship Id="rId1" Type="http://schemas.openxmlformats.org/officeDocument/2006/relationships/slideLayout" Target="../slideLayouts/slideLayout203.xml"/><Relationship Id="rId6" Type="http://schemas.openxmlformats.org/officeDocument/2006/relationships/image" Target="../media/image161.jpe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jpeg"/></Relationships>
</file>

<file path=ppt/slides/_rels/slide32.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slideLayout" Target="../slideLayouts/slideLayout41.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7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AKA.MS/HackAtSpeed" TargetMode="External"/><Relationship Id="rId5" Type="http://schemas.openxmlformats.org/officeDocument/2006/relationships/image" Target="../media/image171.png"/><Relationship Id="rId4" Type="http://schemas.openxmlformats.org/officeDocument/2006/relationships/image" Target="../media/image170.png"/></Relationships>
</file>

<file path=ppt/slides/_rels/slide35.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slideLayout" Target="../slideLayouts/slideLayout33.xml"/><Relationship Id="rId7" Type="http://schemas.openxmlformats.org/officeDocument/2006/relationships/image" Target="../media/image17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72.png"/><Relationship Id="rId5" Type="http://schemas.openxmlformats.org/officeDocument/2006/relationships/image" Target="../media/image173.png"/><Relationship Id="rId4" Type="http://schemas.openxmlformats.org/officeDocument/2006/relationships/notesSlide" Target="../notesSlides/notesSlide11.xml"/><Relationship Id="rId9" Type="http://schemas.openxmlformats.org/officeDocument/2006/relationships/image" Target="../media/image176.png"/></Relationships>
</file>

<file path=ppt/slides/_rels/slide36.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slideLayout" Target="../slideLayouts/slideLayout33.xml"/><Relationship Id="rId7" Type="http://schemas.openxmlformats.org/officeDocument/2006/relationships/image" Target="../media/image18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37.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AKA.MS/HackAtSpeed"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slideLayout" Target="../slideLayouts/slideLayout27.xml"/><Relationship Id="rId7" Type="http://schemas.openxmlformats.org/officeDocument/2006/relationships/image" Target="../media/image172.png"/><Relationship Id="rId12" Type="http://schemas.openxmlformats.org/officeDocument/2006/relationships/image" Target="../media/image18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Sales%20Leads" TargetMode="External"/><Relationship Id="rId11" Type="http://schemas.openxmlformats.org/officeDocument/2006/relationships/image" Target="../media/image186.png"/><Relationship Id="rId5"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UFO%20Sightings" TargetMode="External"/><Relationship Id="rId15" Type="http://schemas.openxmlformats.org/officeDocument/2006/relationships/image" Target="../media/image190.png"/><Relationship Id="rId10" Type="http://schemas.openxmlformats.org/officeDocument/2006/relationships/image" Target="../media/image185.png"/><Relationship Id="rId4" Type="http://schemas.openxmlformats.org/officeDocument/2006/relationships/image" Target="../media/image182.jpg"/><Relationship Id="rId9" Type="http://schemas.openxmlformats.org/officeDocument/2006/relationships/image" Target="../media/image184.png"/><Relationship Id="rId14" Type="http://schemas.openxmlformats.org/officeDocument/2006/relationships/image" Target="../media/image189.png"/></Relationships>
</file>

<file path=ppt/slides/_rels/slide4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41.xml"/><Relationship Id="rId1" Type="http://schemas.openxmlformats.org/officeDocument/2006/relationships/tags" Target="../tags/tag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7.xml"/><Relationship Id="rId1" Type="http://schemas.openxmlformats.org/officeDocument/2006/relationships/tags" Target="../tags/tag9.xml"/><Relationship Id="rId6" Type="http://schemas.openxmlformats.org/officeDocument/2006/relationships/image" Target="../media/image104.png"/><Relationship Id="rId5" Type="http://schemas.openxmlformats.org/officeDocument/2006/relationships/image" Target="../media/image154.jpg"/><Relationship Id="rId4" Type="http://schemas.openxmlformats.org/officeDocument/2006/relationships/image" Target="../media/image1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slideLayout" Target="../slideLayouts/slideLayout41.xml"/><Relationship Id="rId1" Type="http://schemas.openxmlformats.org/officeDocument/2006/relationships/tags" Target="../tags/tag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7.xml"/><Relationship Id="rId1" Type="http://schemas.openxmlformats.org/officeDocument/2006/relationships/tags" Target="../tags/tag11.xml"/><Relationship Id="rId6" Type="http://schemas.openxmlformats.org/officeDocument/2006/relationships/image" Target="../media/image104.png"/><Relationship Id="rId5" Type="http://schemas.openxmlformats.org/officeDocument/2006/relationships/image" Target="../media/image154.jpg"/><Relationship Id="rId4" Type="http://schemas.openxmlformats.org/officeDocument/2006/relationships/image" Target="../media/image1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xml"/><Relationship Id="rId1" Type="http://schemas.openxmlformats.org/officeDocument/2006/relationships/slideLayout" Target="../slideLayouts/slideLayout56.xml"/><Relationship Id="rId5" Type="http://schemas.openxmlformats.org/officeDocument/2006/relationships/image" Target="../media/image71.jpe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5" name="TextBox 4">
            <a:extLst>
              <a:ext uri="{FF2B5EF4-FFF2-40B4-BE49-F238E27FC236}">
                <a16:creationId xmlns:a16="http://schemas.microsoft.com/office/drawing/2014/main" id="{AC77390D-8A86-4890-8231-F1BA47DEA9BE}"/>
              </a:ext>
            </a:extLst>
          </p:cNvPr>
          <p:cNvSpPr txBox="1"/>
          <p:nvPr/>
        </p:nvSpPr>
        <p:spPr>
          <a:xfrm>
            <a:off x="395369" y="4240278"/>
            <a:ext cx="4348755" cy="1477328"/>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AKA.MS/HackAtSpeed</a:t>
            </a:r>
          </a:p>
          <a:p>
            <a:endParaRPr lang="en-GB" sz="3200" b="1" dirty="0">
              <a:gradFill>
                <a:gsLst>
                  <a:gs pos="2917">
                    <a:schemeClr val="tx1"/>
                  </a:gs>
                  <a:gs pos="30000">
                    <a:schemeClr val="tx1"/>
                  </a:gs>
                </a:gsLst>
                <a:lin ang="5400000" scaled="0"/>
              </a:gradFill>
            </a:endParaRPr>
          </a:p>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14874402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E700CB-CC03-47EE-9B81-EA2F6CA67A44}"/>
              </a:ext>
            </a:extLst>
          </p:cNvPr>
          <p:cNvSpPr>
            <a:spLocks noGrp="1"/>
          </p:cNvSpPr>
          <p:nvPr>
            <p:ph type="title"/>
          </p:nvPr>
        </p:nvSpPr>
        <p:spPr>
          <a:xfrm>
            <a:off x="578738" y="1081291"/>
            <a:ext cx="4167887" cy="553998"/>
          </a:xfrm>
        </p:spPr>
        <p:txBody>
          <a:bodyPr/>
          <a:lstStyle/>
          <a:p>
            <a:r>
              <a:rPr lang="en-GB" dirty="0"/>
              <a:t>The Goal</a:t>
            </a:r>
          </a:p>
        </p:txBody>
      </p:sp>
      <p:sp>
        <p:nvSpPr>
          <p:cNvPr id="6" name="Text Placeholder 5">
            <a:extLst>
              <a:ext uri="{FF2B5EF4-FFF2-40B4-BE49-F238E27FC236}">
                <a16:creationId xmlns:a16="http://schemas.microsoft.com/office/drawing/2014/main" id="{458ABC6C-7AD0-459A-8EF7-9A3392E2363E}"/>
              </a:ext>
            </a:extLst>
          </p:cNvPr>
          <p:cNvSpPr>
            <a:spLocks noGrp="1"/>
          </p:cNvSpPr>
          <p:nvPr>
            <p:ph type="body" sz="quarter" idx="12"/>
          </p:nvPr>
        </p:nvSpPr>
        <p:spPr>
          <a:xfrm>
            <a:off x="582042" y="2125027"/>
            <a:ext cx="4164583" cy="3077766"/>
          </a:xfrm>
        </p:spPr>
        <p:txBody>
          <a:bodyPr/>
          <a:lstStyle/>
          <a:p>
            <a:r>
              <a:rPr lang="en-GB" dirty="0"/>
              <a:t>Our goal during this event is to drive enthusiasm &amp; creativity through a combination of technology and problem solving skills.</a:t>
            </a:r>
          </a:p>
          <a:p>
            <a:endParaRPr lang="en-GB" dirty="0"/>
          </a:p>
          <a:p>
            <a:r>
              <a:rPr lang="en-GB" dirty="0"/>
              <a:t>Technology can be learnt by anyone, no matter who you are and with </a:t>
            </a:r>
            <a:r>
              <a:rPr lang="en-GB" dirty="0" err="1"/>
              <a:t>Hack@Speed</a:t>
            </a:r>
            <a:r>
              <a:rPr lang="en-GB" dirty="0"/>
              <a:t>, we wanted to give everyone an opportunity to have fun and get involved.</a:t>
            </a:r>
          </a:p>
        </p:txBody>
      </p:sp>
    </p:spTree>
    <p:extLst>
      <p:ext uri="{BB962C8B-B14F-4D97-AF65-F5344CB8AC3E}">
        <p14:creationId xmlns:p14="http://schemas.microsoft.com/office/powerpoint/2010/main" val="98118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CE7C33C-3A45-420D-9F3D-CBA26C1B932F}"/>
              </a:ext>
            </a:extLst>
          </p:cNvPr>
          <p:cNvSpPr txBox="1">
            <a:spLocks/>
          </p:cNvSpPr>
          <p:nvPr/>
        </p:nvSpPr>
        <p:spPr>
          <a:xfrm>
            <a:off x="286451" y="307797"/>
            <a:ext cx="11568999" cy="553998"/>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312"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50" normalizeH="0" baseline="0" noProof="0" dirty="0">
                <a:ln w="3175">
                  <a:noFill/>
                </a:ln>
                <a:solidFill>
                  <a:srgbClr val="000000"/>
                </a:solidFill>
                <a:effectLst/>
                <a:uLnTx/>
                <a:uFillTx/>
                <a:latin typeface="Segoe UI Light"/>
                <a:ea typeface="+mn-ea"/>
                <a:cs typeface="Segoe UI" pitchFamily="34" charset="0"/>
              </a:rPr>
              <a:t>Things to know </a:t>
            </a:r>
            <a:endParaRPr kumimoji="0" lang="en-GB" sz="3200" b="1" i="0" u="none" strike="noStrike" kern="1200" cap="none" spc="-50" normalizeH="0" baseline="0" noProof="0" dirty="0">
              <a:ln w="3175">
                <a:noFill/>
              </a:ln>
              <a:solidFill>
                <a:srgbClr val="000000"/>
              </a:solidFill>
              <a:effectLst/>
              <a:uLnTx/>
              <a:uFillTx/>
              <a:latin typeface="Segoe UI Light"/>
              <a:ea typeface="+mn-ea"/>
              <a:cs typeface="Segoe UI" pitchFamily="34" charset="0"/>
            </a:endParaRPr>
          </a:p>
        </p:txBody>
      </p:sp>
      <p:sp>
        <p:nvSpPr>
          <p:cNvPr id="35" name="TextBox 34">
            <a:extLst>
              <a:ext uri="{FF2B5EF4-FFF2-40B4-BE49-F238E27FC236}">
                <a16:creationId xmlns:a16="http://schemas.microsoft.com/office/drawing/2014/main" id="{93EF0DE6-7C63-4022-9710-731DE408A6C1}"/>
              </a:ext>
            </a:extLst>
          </p:cNvPr>
          <p:cNvSpPr txBox="1"/>
          <p:nvPr/>
        </p:nvSpPr>
        <p:spPr>
          <a:xfrm>
            <a:off x="286451" y="1491449"/>
            <a:ext cx="7180018" cy="437350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82828"/>
                </a:solidFill>
                <a:effectLst/>
                <a:uLnTx/>
                <a:uFillTx/>
                <a:latin typeface="Segoe UI Semibold" panose="020B0502040204020203" pitchFamily="34" charset="0"/>
                <a:cs typeface="Segoe UI Semibold" panose="020B0502040204020203" pitchFamily="34" charset="0"/>
              </a:rPr>
              <a:t>Leading</a:t>
            </a:r>
            <a:r>
              <a:rPr kumimoji="0" lang="en-GB" sz="1400" b="1" i="0" u="none" strike="noStrike" kern="1200" cap="none" spc="0" normalizeH="0" noProof="0" dirty="0">
                <a:ln>
                  <a:noFill/>
                </a:ln>
                <a:solidFill>
                  <a:srgbClr val="282828"/>
                </a:solidFill>
                <a:effectLst/>
                <a:uLnTx/>
                <a:uFillTx/>
                <a:latin typeface="Segoe UI Semibold" panose="020B0502040204020203" pitchFamily="34" charset="0"/>
                <a:cs typeface="Segoe UI Semibold" panose="020B0502040204020203" pitchFamily="34" charset="0"/>
              </a:rPr>
              <a:t> </a:t>
            </a:r>
            <a:r>
              <a:rPr lang="en-GB" sz="1400" b="1" dirty="0">
                <a:solidFill>
                  <a:srgbClr val="282828"/>
                </a:solidFill>
                <a:latin typeface="Segoe UI Semibold" panose="020B0502040204020203" pitchFamily="34" charset="0"/>
                <a:cs typeface="Segoe UI Semibold" panose="020B0502040204020203" pitchFamily="34" charset="0"/>
              </a:rPr>
              <a:t>the low code application platform market </a:t>
            </a:r>
            <a:endParaRPr kumimoji="0" lang="en-GB" sz="1400" b="1" i="0" u="none" strike="noStrike" kern="1200" cap="none" spc="0" normalizeH="0" baseline="0" noProof="0" dirty="0">
              <a:ln>
                <a:noFill/>
              </a:ln>
              <a:solidFill>
                <a:srgbClr val="282828"/>
              </a:solidFill>
              <a:effectLst/>
              <a:uLnTx/>
              <a:uFillTx/>
              <a:latin typeface="Segoe UI Semibold" panose="020B0502040204020203" pitchFamily="34" charset="0"/>
              <a:cs typeface="Segoe UI Semibold" panose="020B0502040204020203" pitchFamily="34" charset="0"/>
            </a:endParaRPr>
          </a:p>
          <a:p>
            <a:pPr>
              <a:defRPr/>
            </a:pPr>
            <a:r>
              <a:rPr lang="en-US" sz="1400" dirty="0">
                <a:solidFill>
                  <a:srgbClr val="282828"/>
                </a:solidFill>
                <a:latin typeface="Segoe UI Light" panose="020B0502040204020203" pitchFamily="34" charset="0"/>
                <a:cs typeface="Segoe UI Light" panose="020B0502040204020203" pitchFamily="34" charset="0"/>
              </a:rPr>
              <a:t>Recognised by analysts as a leader in low-code application development platforms</a:t>
            </a:r>
          </a:p>
          <a:p>
            <a:pPr>
              <a:defRPr/>
            </a:pPr>
            <a:r>
              <a:rPr lang="en-US" sz="1400" dirty="0">
                <a:solidFill>
                  <a:srgbClr val="282828"/>
                </a:solidFill>
                <a:latin typeface="Segoe UI Light" panose="020B0502040204020203" pitchFamily="34" charset="0"/>
                <a:cs typeface="Segoe UI Light" panose="020B0502040204020203" pitchFamily="34" charset="0"/>
              </a:rPr>
              <a:t>Power Platform is now being used by more than 3.4 million citizen developers</a:t>
            </a:r>
          </a:p>
          <a:p>
            <a:pPr>
              <a:defRPr/>
            </a:pPr>
            <a:endParaRPr lang="en-US" sz="1400" dirty="0">
              <a:solidFill>
                <a:srgbClr val="282828"/>
              </a:solidFill>
              <a:latin typeface="Segoe UI Light" panose="020B0502040204020203" pitchFamily="34" charset="0"/>
              <a:cs typeface="Segoe UI Light" panose="020B0502040204020203" pitchFamily="34" charset="0"/>
            </a:endParaRPr>
          </a:p>
          <a:p>
            <a:pPr lvl="0">
              <a:defRPr/>
            </a:pPr>
            <a:r>
              <a:rPr lang="en-GB" sz="1400" b="1" dirty="0">
                <a:solidFill>
                  <a:srgbClr val="282828"/>
                </a:solidFill>
                <a:latin typeface="Segoe UI Semibold" panose="020B0502040204020203" pitchFamily="34" charset="0"/>
                <a:cs typeface="Segoe UI Semibold" panose="020B0502040204020203" pitchFamily="34" charset="0"/>
              </a:rPr>
              <a:t>Market trends </a:t>
            </a:r>
          </a:p>
          <a:p>
            <a:pPr lvl="0">
              <a:defRPr/>
            </a:pPr>
            <a:r>
              <a:rPr lang="en-GB" sz="1400" dirty="0">
                <a:solidFill>
                  <a:srgbClr val="282828"/>
                </a:solidFill>
                <a:latin typeface="Segoe UI Light" panose="020B0502040204020203" pitchFamily="34" charset="0"/>
                <a:cs typeface="Segoe UI Light" panose="020B0502040204020203" pitchFamily="34" charset="0"/>
              </a:rPr>
              <a:t>500 million new apps will be built in the next 5 years, more than all apps built in the last 40</a:t>
            </a:r>
            <a:r>
              <a:rPr lang="en-GB" sz="700" dirty="0">
                <a:solidFill>
                  <a:srgbClr val="282828"/>
                </a:solidFill>
                <a:latin typeface="Segoe UI Light" panose="020B0502040204020203" pitchFamily="34" charset="0"/>
                <a:cs typeface="Segoe UI Light" panose="020B0502040204020203" pitchFamily="34" charset="0"/>
              </a:rPr>
              <a:t>1</a:t>
            </a:r>
          </a:p>
          <a:p>
            <a:pPr>
              <a:defRPr/>
            </a:pPr>
            <a:r>
              <a:rPr lang="en-GB" sz="1400" dirty="0">
                <a:solidFill>
                  <a:srgbClr val="282828"/>
                </a:solidFill>
                <a:latin typeface="Segoe UI Light" panose="020B0502040204020203" pitchFamily="34" charset="0"/>
                <a:cs typeface="Segoe UI Light" panose="020B0502040204020203" pitchFamily="34" charset="0"/>
              </a:rPr>
              <a:t>65% of enterprise application development will be in the low-code category by 2024</a:t>
            </a:r>
            <a:r>
              <a:rPr lang="en-GB" sz="700" dirty="0">
                <a:solidFill>
                  <a:srgbClr val="282828"/>
                </a:solidFill>
                <a:latin typeface="Segoe UI Light" panose="020B0502040204020203" pitchFamily="34" charset="0"/>
                <a:cs typeface="Segoe UI Light" panose="020B0502040204020203" pitchFamily="34" charset="0"/>
              </a:rPr>
              <a:t>2</a:t>
            </a:r>
          </a:p>
          <a:p>
            <a:pPr lvl="0">
              <a:defRPr/>
            </a:pPr>
            <a:r>
              <a:rPr lang="en-GB" sz="1400" dirty="0">
                <a:solidFill>
                  <a:srgbClr val="282828"/>
                </a:solidFill>
                <a:latin typeface="Segoe UI Light" panose="020B0502040204020203" pitchFamily="34" charset="0"/>
                <a:cs typeface="Segoe UI Light" panose="020B0502040204020203" pitchFamily="34" charset="0"/>
              </a:rPr>
              <a:t>Estimated low-code development platform market to exceed $52B By 2024</a:t>
            </a:r>
            <a:r>
              <a:rPr lang="en-GB" sz="700" dirty="0">
                <a:solidFill>
                  <a:srgbClr val="282828"/>
                </a:solidFill>
                <a:latin typeface="Segoe UI Light" panose="020B0502040204020203" pitchFamily="34" charset="0"/>
                <a:cs typeface="Segoe UI Light" panose="020B0502040204020203" pitchFamily="34" charset="0"/>
              </a:rPr>
              <a:t>3</a:t>
            </a:r>
          </a:p>
          <a:p>
            <a:pPr>
              <a:defRPr/>
            </a:pPr>
            <a:endParaRPr lang="en-GB" sz="500" dirty="0">
              <a:solidFill>
                <a:srgbClr val="282828"/>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282828"/>
              </a:solidFill>
              <a:effectLst/>
              <a:uLnTx/>
              <a:uFillTx/>
              <a:latin typeface="Segoe UI Semibold" panose="020B0502040204020203" pitchFamily="34" charset="0"/>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82828"/>
                </a:solidFill>
                <a:effectLst/>
                <a:uLnTx/>
                <a:uFillTx/>
                <a:latin typeface="Segoe UI Semibold" panose="020B0502040204020203" pitchFamily="34" charset="0"/>
                <a:cs typeface="Segoe UI Semibold" panose="020B0502040204020203" pitchFamily="34" charset="0"/>
              </a:rPr>
              <a:t>Licensing</a:t>
            </a:r>
          </a:p>
          <a:p>
            <a:pPr marR="0" lvl="0" algn="l" defTabSz="914400" rtl="0" eaLnBrk="1" fontAlgn="auto" latinLnBrk="0" hangingPunct="1">
              <a:lnSpc>
                <a:spcPct val="100000"/>
              </a:lnSpc>
              <a:spcBef>
                <a:spcPts val="0"/>
              </a:spcBef>
              <a:spcAft>
                <a:spcPts val="0"/>
              </a:spcAft>
              <a:buClrTx/>
              <a:buSzTx/>
              <a:tabLst/>
              <a:defRPr/>
            </a:pPr>
            <a:r>
              <a:rPr kumimoji="0" lang="en-GB" sz="1400" b="0" i="0" u="none" strike="noStrike" kern="120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rPr>
              <a:t>O365 and Dynamics have seeded Power Apps &amp; Automate licenses </a:t>
            </a:r>
          </a:p>
          <a:p>
            <a:pPr marR="0" lvl="0" algn="l" defTabSz="914400" rtl="0" eaLnBrk="1" fontAlgn="auto" latinLnBrk="0" hangingPunct="1">
              <a:lnSpc>
                <a:spcPct val="100000"/>
              </a:lnSpc>
              <a:spcBef>
                <a:spcPts val="0"/>
              </a:spcBef>
              <a:spcAft>
                <a:spcPts val="0"/>
              </a:spcAft>
              <a:buClrTx/>
              <a:buSzTx/>
              <a:tabLst/>
              <a:defRPr/>
            </a:pPr>
            <a:r>
              <a:rPr kumimoji="0" lang="en-GB" sz="1400" b="0" i="0" u="none" strike="noStrike" kern="120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rPr>
              <a:t>Stand</a:t>
            </a:r>
            <a:r>
              <a:rPr kumimoji="0" lang="en-GB" sz="1400" b="0" i="0" u="none" strike="noStrike" kern="1200" cap="none" spc="0" normalizeH="0" noProof="0" dirty="0">
                <a:ln>
                  <a:noFill/>
                </a:ln>
                <a:solidFill>
                  <a:srgbClr val="282828"/>
                </a:solidFill>
                <a:effectLst/>
                <a:uLnTx/>
                <a:uFillTx/>
                <a:latin typeface="Segoe UI Light" panose="020B0502040204020203" pitchFamily="34" charset="0"/>
                <a:cs typeface="Segoe UI Light" panose="020B0502040204020203" pitchFamily="34" charset="0"/>
              </a:rPr>
              <a:t> alone SKUs for Power Apps, Power Automate inc. UI Flows (RPA), Power BI and Power Virtual Agents</a:t>
            </a:r>
          </a:p>
          <a:p>
            <a:pPr marR="0" lvl="0" algn="l"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lvl="0">
              <a:defRPr/>
            </a:pPr>
            <a:r>
              <a:rPr lang="en-GB" sz="1400" b="1" dirty="0">
                <a:solidFill>
                  <a:srgbClr val="282828"/>
                </a:solidFill>
                <a:latin typeface="Segoe UI Semibold" panose="020B0502040204020203" pitchFamily="34" charset="0"/>
                <a:cs typeface="Segoe UI Semibold" panose="020B0502040204020203" pitchFamily="34" charset="0"/>
              </a:rPr>
              <a:t>Competitors</a:t>
            </a:r>
          </a:p>
          <a:p>
            <a:pPr lvl="0">
              <a:defRPr/>
            </a:pPr>
            <a:r>
              <a:rPr lang="en-GB" sz="1400" dirty="0">
                <a:solidFill>
                  <a:srgbClr val="282828"/>
                </a:solidFill>
                <a:latin typeface="Segoe UI Light" panose="020B0502040204020203" pitchFamily="34" charset="0"/>
                <a:cs typeface="Segoe UI Light" panose="020B0502040204020203" pitchFamily="34" charset="0"/>
              </a:rPr>
              <a:t>SFDC, Mendix, Outsystems, Appian, Automation Anywhere, UI Path, Tableau, AWS for Everyone (future)</a:t>
            </a:r>
          </a:p>
          <a:p>
            <a:pPr marR="0" lvl="0" algn="l" defTabSz="914400" rtl="0" eaLnBrk="1" fontAlgn="auto" latinLnBrk="0" hangingPunct="1">
              <a:lnSpc>
                <a:spcPct val="100000"/>
              </a:lnSpc>
              <a:spcBef>
                <a:spcPts val="0"/>
              </a:spcBef>
              <a:spcAft>
                <a:spcPts val="0"/>
              </a:spcAft>
              <a:buClrTx/>
              <a:buSzTx/>
              <a:tabLst/>
              <a:defRPr/>
            </a:pPr>
            <a:endParaRPr kumimoji="0" lang="en-GB" sz="1100" b="0" i="0" u="none" strike="noStrike" kern="1200" cap="none" spc="0" normalizeH="0" baseline="0" noProof="0" dirty="0">
              <a:ln>
                <a:noFill/>
              </a:ln>
              <a:solidFill>
                <a:srgbClr val="282828"/>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B0DF3B89-7836-4C6E-9C28-D0B5C99F8819}"/>
              </a:ext>
            </a:extLst>
          </p:cNvPr>
          <p:cNvPicPr>
            <a:picLocks noChangeAspect="1"/>
          </p:cNvPicPr>
          <p:nvPr/>
        </p:nvPicPr>
        <p:blipFill>
          <a:blip r:embed="rId3"/>
          <a:stretch>
            <a:fillRect/>
          </a:stretch>
        </p:blipFill>
        <p:spPr>
          <a:xfrm>
            <a:off x="10046098" y="328827"/>
            <a:ext cx="1933866" cy="207886"/>
          </a:xfrm>
          <a:prstGeom prst="rect">
            <a:avLst/>
          </a:prstGeom>
        </p:spPr>
      </p:pic>
      <p:pic>
        <p:nvPicPr>
          <p:cNvPr id="7" name="Picture 6">
            <a:extLst>
              <a:ext uri="{FF2B5EF4-FFF2-40B4-BE49-F238E27FC236}">
                <a16:creationId xmlns:a16="http://schemas.microsoft.com/office/drawing/2014/main" id="{E0CF48F2-5CD4-4E0C-A0D6-855C3B13AA55}"/>
              </a:ext>
            </a:extLst>
          </p:cNvPr>
          <p:cNvPicPr>
            <a:picLocks noChangeAspect="1"/>
          </p:cNvPicPr>
          <p:nvPr/>
        </p:nvPicPr>
        <p:blipFill>
          <a:blip r:embed="rId4"/>
          <a:stretch>
            <a:fillRect/>
          </a:stretch>
        </p:blipFill>
        <p:spPr>
          <a:xfrm>
            <a:off x="7755651" y="2858853"/>
            <a:ext cx="5332196" cy="3999147"/>
          </a:xfrm>
          <a:prstGeom prst="rect">
            <a:avLst/>
          </a:prstGeom>
        </p:spPr>
      </p:pic>
      <p:sp>
        <p:nvSpPr>
          <p:cNvPr id="8" name="TextBox 7">
            <a:extLst>
              <a:ext uri="{FF2B5EF4-FFF2-40B4-BE49-F238E27FC236}">
                <a16:creationId xmlns:a16="http://schemas.microsoft.com/office/drawing/2014/main" id="{61C7D2F6-7F39-4BD9-97A5-749459F343EC}"/>
              </a:ext>
            </a:extLst>
          </p:cNvPr>
          <p:cNvSpPr txBox="1"/>
          <p:nvPr/>
        </p:nvSpPr>
        <p:spPr>
          <a:xfrm>
            <a:off x="7625496" y="1281240"/>
            <a:ext cx="4458315" cy="173586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3C3C41"/>
                </a:solidFill>
                <a:effectLst/>
                <a:uLnTx/>
                <a:uFillTx/>
                <a:latin typeface="Segoe UI"/>
                <a:ea typeface="+mn-ea"/>
                <a:cs typeface="+mn-cs"/>
              </a:rPr>
              <a:t>“</a:t>
            </a:r>
            <a:r>
              <a:rPr kumimoji="0" lang="en-GB" sz="2000" b="1" i="0" u="none" strike="noStrike" kern="1200" cap="none" spc="0" normalizeH="0" baseline="0" noProof="0" dirty="0">
                <a:ln>
                  <a:noFill/>
                </a:ln>
                <a:solidFill>
                  <a:srgbClr val="040404"/>
                </a:solidFill>
                <a:effectLst/>
                <a:uLnTx/>
                <a:uFillTx/>
                <a:latin typeface="Segoe UI"/>
                <a:ea typeface="+mn-ea"/>
                <a:cs typeface="+mn-cs"/>
              </a:rPr>
              <a:t>Microsoft 365, Dynamics 365, and the </a:t>
            </a:r>
            <a:r>
              <a:rPr kumimoji="0" lang="en-GB" sz="2000" b="1" i="0" u="none" strike="noStrike" kern="1200" cap="none" spc="0" normalizeH="0" baseline="0" noProof="0" dirty="0">
                <a:ln>
                  <a:noFill/>
                </a:ln>
                <a:solidFill>
                  <a:srgbClr val="742774"/>
                </a:solidFill>
                <a:effectLst/>
                <a:uLnTx/>
                <a:uFillTx/>
                <a:latin typeface="Segoe UI"/>
                <a:ea typeface="+mn-ea"/>
                <a:cs typeface="+mn-cs"/>
              </a:rPr>
              <a:t>Power Platform</a:t>
            </a:r>
            <a:r>
              <a:rPr kumimoji="0" lang="en-GB" sz="2000" b="1" i="0" u="none" strike="noStrike" kern="1200" cap="none" spc="0" normalizeH="0" baseline="0" noProof="0" dirty="0">
                <a:ln>
                  <a:noFill/>
                </a:ln>
                <a:solidFill>
                  <a:srgbClr val="040404"/>
                </a:solidFill>
                <a:effectLst/>
                <a:uLnTx/>
                <a:uFillTx/>
                <a:latin typeface="Segoe UI"/>
                <a:ea typeface="+mn-ea"/>
                <a:cs typeface="+mn-cs"/>
              </a:rPr>
              <a:t>, on top of what we’re doing with Azure, is the core of what we are doing as a company.”</a:t>
            </a:r>
            <a:endParaRPr kumimoji="0" lang="en-GB" sz="2400" b="1" i="0" u="none" strike="noStrike" kern="1200" cap="none" spc="0" normalizeH="0" baseline="0" noProof="0" dirty="0">
              <a:ln>
                <a:noFill/>
              </a:ln>
              <a:solidFill>
                <a:srgbClr val="040404"/>
              </a:solidFill>
              <a:effectLst/>
              <a:uLnTx/>
              <a:uFillTx/>
              <a:latin typeface="Segoe UI"/>
              <a:ea typeface="+mn-ea"/>
              <a:cs typeface="+mn-cs"/>
            </a:endParaRPr>
          </a:p>
        </p:txBody>
      </p:sp>
      <p:sp>
        <p:nvSpPr>
          <p:cNvPr id="9" name="TextBox 8">
            <a:extLst>
              <a:ext uri="{FF2B5EF4-FFF2-40B4-BE49-F238E27FC236}">
                <a16:creationId xmlns:a16="http://schemas.microsoft.com/office/drawing/2014/main" id="{925724E5-C51A-45DA-AA47-09EAAA33F375}"/>
              </a:ext>
            </a:extLst>
          </p:cNvPr>
          <p:cNvSpPr txBox="1"/>
          <p:nvPr/>
        </p:nvSpPr>
        <p:spPr>
          <a:xfrm>
            <a:off x="405720" y="6279164"/>
            <a:ext cx="3829616" cy="495520"/>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600" dirty="0">
                <a:solidFill>
                  <a:srgbClr val="282828"/>
                </a:solidFill>
                <a:latin typeface="Segoe UI Light" panose="020B0502040204020203" pitchFamily="34" charset="0"/>
                <a:cs typeface="Segoe UI Light" panose="020B0502040204020203" pitchFamily="34" charset="0"/>
              </a:rPr>
              <a:t>1 Satya Nadella, Microsoft FY19 Q4 earnings call – Jul 2019</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sz="600" dirty="0">
                <a:solidFill>
                  <a:srgbClr val="282828"/>
                </a:solidFill>
                <a:latin typeface="Segoe UI Light" panose="020B0502040204020203" pitchFamily="34" charset="0"/>
                <a:cs typeface="Segoe UI Light" panose="020B0502040204020203" pitchFamily="34" charset="0"/>
              </a:rPr>
              <a:t>2 Gartner Magic Quadrant for Enterprise Low-Code Application Platforms – Aug 2019</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sz="600" dirty="0">
                <a:solidFill>
                  <a:srgbClr val="282828"/>
                </a:solidFill>
                <a:latin typeface="Segoe UI Light" panose="020B0502040204020203" pitchFamily="34" charset="0"/>
                <a:cs typeface="Segoe UI Light" panose="020B0502040204020203" pitchFamily="34" charset="0"/>
              </a:rPr>
              <a:t>3 Prescient &amp; Strategic Intelligence Low-Code Development Platform Market Research Report – Sep 2019</a:t>
            </a:r>
          </a:p>
        </p:txBody>
      </p:sp>
    </p:spTree>
    <p:extLst>
      <p:ext uri="{BB962C8B-B14F-4D97-AF65-F5344CB8AC3E}">
        <p14:creationId xmlns:p14="http://schemas.microsoft.com/office/powerpoint/2010/main" val="4358186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CB51FA4-8328-40D5-8C4B-81B13FE89DA8}"/>
              </a:ext>
            </a:extLst>
          </p:cNvPr>
          <p:cNvSpPr/>
          <p:nvPr/>
        </p:nvSpPr>
        <p:spPr bwMode="auto">
          <a:xfrm>
            <a:off x="3428650" y="5317688"/>
            <a:ext cx="8664166" cy="1452904"/>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46E6EE3F-286A-4288-AF3E-6FC58EAFDF34}"/>
              </a:ext>
            </a:extLst>
          </p:cNvPr>
          <p:cNvSpPr/>
          <p:nvPr/>
        </p:nvSpPr>
        <p:spPr bwMode="auto">
          <a:xfrm>
            <a:off x="-6537" y="7056"/>
            <a:ext cx="3533507" cy="6850458"/>
          </a:xfrm>
          <a:prstGeom prst="rect">
            <a:avLst/>
          </a:prstGeom>
          <a:solidFill>
            <a:schemeClr val="tx1">
              <a:lumMod val="40000"/>
              <a:lumOff val="60000"/>
              <a:alpha val="2392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F9D1C721-A0F0-4BEB-8E50-97A986688BAA}"/>
              </a:ext>
            </a:extLst>
          </p:cNvPr>
          <p:cNvSpPr txBox="1"/>
          <p:nvPr/>
        </p:nvSpPr>
        <p:spPr>
          <a:xfrm>
            <a:off x="-13803" y="-73247"/>
            <a:ext cx="3383280"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600" b="0" i="0" u="none" strike="noStrike" kern="1200" cap="none" spc="0" normalizeH="0" baseline="0" noProof="0">
                <a:ln>
                  <a:noFill/>
                </a:ln>
                <a:solidFill>
                  <a:srgbClr val="742774"/>
                </a:solidFill>
                <a:effectLst/>
                <a:uLnTx/>
                <a:uFillTx/>
                <a:latin typeface="SEGOE UI REGULAR"/>
                <a:ea typeface="+mn-ea"/>
                <a:cs typeface="+mn-cs"/>
              </a:rPr>
              <a:t>Momentum…</a:t>
            </a:r>
          </a:p>
        </p:txBody>
      </p:sp>
      <p:sp>
        <p:nvSpPr>
          <p:cNvPr id="8" name="Rectangle 7">
            <a:extLst>
              <a:ext uri="{FF2B5EF4-FFF2-40B4-BE49-F238E27FC236}">
                <a16:creationId xmlns:a16="http://schemas.microsoft.com/office/drawing/2014/main" id="{CDF0B024-F098-427A-BC5A-53AEABFFC128}"/>
              </a:ext>
            </a:extLst>
          </p:cNvPr>
          <p:cNvSpPr/>
          <p:nvPr/>
        </p:nvSpPr>
        <p:spPr>
          <a:xfrm>
            <a:off x="3868577" y="199434"/>
            <a:ext cx="2340000" cy="2340000"/>
          </a:xfrm>
          <a:prstGeom prst="rect">
            <a:avLst/>
          </a:prstGeom>
          <a:solidFill>
            <a:srgbClr val="0078D7">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86%</a:t>
            </a:r>
            <a:endParaRPr kumimoji="0" lang="en-GB" sz="1800" b="1" i="0" u="none" strike="noStrike" kern="1200" cap="none" spc="0" normalizeH="0" baseline="0" noProof="0">
              <a:ln>
                <a:noFill/>
              </a:ln>
              <a:solidFill>
                <a:srgbClr val="5C2D9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Fortune 500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companies using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Power Apps</a:t>
            </a:r>
          </a:p>
        </p:txBody>
      </p:sp>
      <p:sp>
        <p:nvSpPr>
          <p:cNvPr id="24" name="Rectangle 23">
            <a:extLst>
              <a:ext uri="{FF2B5EF4-FFF2-40B4-BE49-F238E27FC236}">
                <a16:creationId xmlns:a16="http://schemas.microsoft.com/office/drawing/2014/main" id="{06B4A68D-B5E8-4775-984B-6756C7087290}"/>
              </a:ext>
            </a:extLst>
          </p:cNvPr>
          <p:cNvSpPr/>
          <p:nvPr/>
        </p:nvSpPr>
        <p:spPr>
          <a:xfrm>
            <a:off x="6673493" y="196769"/>
            <a:ext cx="2340000" cy="2340000"/>
          </a:xfrm>
          <a:prstGeom prst="rect">
            <a:avLst/>
          </a:prstGeom>
          <a:solidFill>
            <a:schemeClr val="accent2">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5M+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Monthly active users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(&gt; 300% YoY growth)</a:t>
            </a:r>
          </a:p>
        </p:txBody>
      </p:sp>
      <p:sp>
        <p:nvSpPr>
          <p:cNvPr id="25" name="Rectangle 24">
            <a:extLst>
              <a:ext uri="{FF2B5EF4-FFF2-40B4-BE49-F238E27FC236}">
                <a16:creationId xmlns:a16="http://schemas.microsoft.com/office/drawing/2014/main" id="{7AEF7549-A47A-499F-8486-A6DB0B7A9ADE}"/>
              </a:ext>
            </a:extLst>
          </p:cNvPr>
          <p:cNvSpPr/>
          <p:nvPr/>
        </p:nvSpPr>
        <p:spPr>
          <a:xfrm>
            <a:off x="9478409" y="196769"/>
            <a:ext cx="2340000" cy="2340000"/>
          </a:xfrm>
          <a:prstGeom prst="rect">
            <a:avLst/>
          </a:prstGeom>
          <a:solidFill>
            <a:schemeClr val="accent3">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400+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Local 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user groups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70+ countries</a:t>
            </a:r>
          </a:p>
        </p:txBody>
      </p:sp>
      <p:sp>
        <p:nvSpPr>
          <p:cNvPr id="26" name="Rectangle 25">
            <a:extLst>
              <a:ext uri="{FF2B5EF4-FFF2-40B4-BE49-F238E27FC236}">
                <a16:creationId xmlns:a16="http://schemas.microsoft.com/office/drawing/2014/main" id="{9D2C5CBF-C9A2-4CDC-9F59-FA757A62952B}"/>
              </a:ext>
            </a:extLst>
          </p:cNvPr>
          <p:cNvSpPr/>
          <p:nvPr/>
        </p:nvSpPr>
        <p:spPr>
          <a:xfrm>
            <a:off x="6673493" y="2798425"/>
            <a:ext cx="2340000" cy="2340000"/>
          </a:xfrm>
          <a:prstGeom prst="rect">
            <a:avLst/>
          </a:prstGeom>
          <a:solidFill>
            <a:srgbClr val="FFC000">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2.5M+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Active developers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build Power Apps 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325K+ organisations</a:t>
            </a:r>
          </a:p>
        </p:txBody>
      </p:sp>
      <p:sp>
        <p:nvSpPr>
          <p:cNvPr id="27" name="Rectangle 26">
            <a:extLst>
              <a:ext uri="{FF2B5EF4-FFF2-40B4-BE49-F238E27FC236}">
                <a16:creationId xmlns:a16="http://schemas.microsoft.com/office/drawing/2014/main" id="{9F56CADB-E5A1-4A0D-903E-0FCB96430490}"/>
              </a:ext>
            </a:extLst>
          </p:cNvPr>
          <p:cNvSpPr/>
          <p:nvPr/>
        </p:nvSpPr>
        <p:spPr>
          <a:xfrm>
            <a:off x="9455723" y="2798425"/>
            <a:ext cx="2340000" cy="2340000"/>
          </a:xfrm>
          <a:prstGeom prst="rect">
            <a:avLst/>
          </a:prstGeom>
          <a:solidFill>
            <a:srgbClr val="7030A0">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7x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Growth 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 of Power Apps built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(in last 12 months)</a:t>
            </a:r>
          </a:p>
        </p:txBody>
      </p:sp>
      <p:sp>
        <p:nvSpPr>
          <p:cNvPr id="28" name="Rectangle 27">
            <a:extLst>
              <a:ext uri="{FF2B5EF4-FFF2-40B4-BE49-F238E27FC236}">
                <a16:creationId xmlns:a16="http://schemas.microsoft.com/office/drawing/2014/main" id="{CAF6B5A9-454F-4385-83C3-BBEC27FBAE62}"/>
              </a:ext>
            </a:extLst>
          </p:cNvPr>
          <p:cNvSpPr/>
          <p:nvPr/>
        </p:nvSpPr>
        <p:spPr>
          <a:xfrm>
            <a:off x="3891263" y="2798425"/>
            <a:ext cx="2340000" cy="2340000"/>
          </a:xfrm>
          <a:prstGeom prst="rect">
            <a:avLst/>
          </a:prstGeom>
          <a:solidFill>
            <a:schemeClr val="accent6">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5TB+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Transactional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created in CDS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every single day</a:t>
            </a:r>
          </a:p>
        </p:txBody>
      </p:sp>
      <p:pic>
        <p:nvPicPr>
          <p:cNvPr id="4" name="Picture 3">
            <a:extLst>
              <a:ext uri="{FF2B5EF4-FFF2-40B4-BE49-F238E27FC236}">
                <a16:creationId xmlns:a16="http://schemas.microsoft.com/office/drawing/2014/main" id="{F2E1DA58-1A0A-4AFD-8750-B4D96314B037}"/>
              </a:ext>
            </a:extLst>
          </p:cNvPr>
          <p:cNvPicPr>
            <a:picLocks noChangeAspect="1"/>
          </p:cNvPicPr>
          <p:nvPr/>
        </p:nvPicPr>
        <p:blipFill>
          <a:blip r:embed="rId3"/>
          <a:stretch>
            <a:fillRect/>
          </a:stretch>
        </p:blipFill>
        <p:spPr>
          <a:xfrm>
            <a:off x="454350" y="617938"/>
            <a:ext cx="2599165" cy="2635264"/>
          </a:xfrm>
          <a:prstGeom prst="rect">
            <a:avLst/>
          </a:prstGeom>
        </p:spPr>
      </p:pic>
      <p:pic>
        <p:nvPicPr>
          <p:cNvPr id="5" name="Picture 4">
            <a:extLst>
              <a:ext uri="{FF2B5EF4-FFF2-40B4-BE49-F238E27FC236}">
                <a16:creationId xmlns:a16="http://schemas.microsoft.com/office/drawing/2014/main" id="{189A9BCB-328F-4550-AFEE-9D80DC0426B9}"/>
              </a:ext>
            </a:extLst>
          </p:cNvPr>
          <p:cNvPicPr>
            <a:picLocks noChangeAspect="1"/>
          </p:cNvPicPr>
          <p:nvPr/>
        </p:nvPicPr>
        <p:blipFill>
          <a:blip r:embed="rId4"/>
          <a:stretch>
            <a:fillRect/>
          </a:stretch>
        </p:blipFill>
        <p:spPr>
          <a:xfrm>
            <a:off x="327827" y="3459268"/>
            <a:ext cx="2852212" cy="3115383"/>
          </a:xfrm>
          <a:prstGeom prst="rect">
            <a:avLst/>
          </a:prstGeom>
        </p:spPr>
      </p:pic>
      <p:sp>
        <p:nvSpPr>
          <p:cNvPr id="33" name="TextBox 32">
            <a:extLst>
              <a:ext uri="{FF2B5EF4-FFF2-40B4-BE49-F238E27FC236}">
                <a16:creationId xmlns:a16="http://schemas.microsoft.com/office/drawing/2014/main" id="{05B5238A-BC4B-4578-B9F0-2C1B44B87CF0}"/>
              </a:ext>
            </a:extLst>
          </p:cNvPr>
          <p:cNvSpPr txBox="1"/>
          <p:nvPr/>
        </p:nvSpPr>
        <p:spPr>
          <a:xfrm>
            <a:off x="-12822" y="3090396"/>
            <a:ext cx="3533507"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742774"/>
                </a:solidFill>
                <a:effectLst/>
                <a:uLnTx/>
                <a:uFillTx/>
                <a:latin typeface="SEGOE UI REGULAR"/>
                <a:ea typeface="+mn-ea"/>
                <a:cs typeface="+mn-cs"/>
              </a:rPr>
              <a:t>Enterprise Low-Code Application Platforms MQ</a:t>
            </a:r>
          </a:p>
        </p:txBody>
      </p:sp>
      <p:sp>
        <p:nvSpPr>
          <p:cNvPr id="40" name="TextBox 39">
            <a:extLst>
              <a:ext uri="{FF2B5EF4-FFF2-40B4-BE49-F238E27FC236}">
                <a16:creationId xmlns:a16="http://schemas.microsoft.com/office/drawing/2014/main" id="{50C81D67-641A-4709-B5F9-F7B4AFAD4CCC}"/>
              </a:ext>
            </a:extLst>
          </p:cNvPr>
          <p:cNvSpPr txBox="1"/>
          <p:nvPr/>
        </p:nvSpPr>
        <p:spPr>
          <a:xfrm>
            <a:off x="-6537" y="6406871"/>
            <a:ext cx="3533507"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742774"/>
                </a:solidFill>
                <a:effectLst/>
                <a:uLnTx/>
                <a:uFillTx/>
                <a:latin typeface="SEGOE UI REGULAR"/>
                <a:ea typeface="+mn-ea"/>
                <a:cs typeface="+mn-cs"/>
              </a:rPr>
              <a:t>Low-Code Dev Platforms for App Dev &amp; Delivery Pro’s</a:t>
            </a:r>
          </a:p>
        </p:txBody>
      </p:sp>
      <p:grpSp>
        <p:nvGrpSpPr>
          <p:cNvPr id="2" name="Group 1">
            <a:extLst>
              <a:ext uri="{FF2B5EF4-FFF2-40B4-BE49-F238E27FC236}">
                <a16:creationId xmlns:a16="http://schemas.microsoft.com/office/drawing/2014/main" id="{AE500B9E-7F7B-4BAF-9C88-ADE02805AD8B}"/>
              </a:ext>
            </a:extLst>
          </p:cNvPr>
          <p:cNvGrpSpPr/>
          <p:nvPr/>
        </p:nvGrpSpPr>
        <p:grpSpPr>
          <a:xfrm>
            <a:off x="3753109" y="5294171"/>
            <a:ext cx="8284136" cy="1793308"/>
            <a:chOff x="3753109" y="5294171"/>
            <a:chExt cx="8284136" cy="1793308"/>
          </a:xfrm>
        </p:grpSpPr>
        <p:pic>
          <p:nvPicPr>
            <p:cNvPr id="21" name="Picture 20">
              <a:extLst>
                <a:ext uri="{FF2B5EF4-FFF2-40B4-BE49-F238E27FC236}">
                  <a16:creationId xmlns:a16="http://schemas.microsoft.com/office/drawing/2014/main" id="{B352B2F7-B452-452C-B963-154860C596D2}"/>
                </a:ext>
              </a:extLst>
            </p:cNvPr>
            <p:cNvPicPr>
              <a:picLocks noChangeAspect="1"/>
            </p:cNvPicPr>
            <p:nvPr/>
          </p:nvPicPr>
          <p:blipFill>
            <a:blip r:embed="rId5"/>
            <a:stretch>
              <a:fillRect/>
            </a:stretch>
          </p:blipFill>
          <p:spPr>
            <a:xfrm>
              <a:off x="4866906" y="5480249"/>
              <a:ext cx="1797435" cy="419635"/>
            </a:xfrm>
            <a:prstGeom prst="rect">
              <a:avLst/>
            </a:prstGeom>
          </p:spPr>
        </p:pic>
        <p:pic>
          <p:nvPicPr>
            <p:cNvPr id="23" name="Picture 22">
              <a:extLst>
                <a:ext uri="{FF2B5EF4-FFF2-40B4-BE49-F238E27FC236}">
                  <a16:creationId xmlns:a16="http://schemas.microsoft.com/office/drawing/2014/main" id="{C4DCAFAE-CB1D-4197-B19E-996631F8C9B7}"/>
                </a:ext>
              </a:extLst>
            </p:cNvPr>
            <p:cNvPicPr>
              <a:picLocks noChangeAspect="1"/>
            </p:cNvPicPr>
            <p:nvPr/>
          </p:nvPicPr>
          <p:blipFill>
            <a:blip r:embed="rId6"/>
            <a:stretch>
              <a:fillRect/>
            </a:stretch>
          </p:blipFill>
          <p:spPr>
            <a:xfrm>
              <a:off x="11427163" y="5373457"/>
              <a:ext cx="580114" cy="647989"/>
            </a:xfrm>
            <a:prstGeom prst="rect">
              <a:avLst/>
            </a:prstGeom>
          </p:spPr>
        </p:pic>
        <p:pic>
          <p:nvPicPr>
            <p:cNvPr id="29" name="Picture 28">
              <a:extLst>
                <a:ext uri="{FF2B5EF4-FFF2-40B4-BE49-F238E27FC236}">
                  <a16:creationId xmlns:a16="http://schemas.microsoft.com/office/drawing/2014/main" id="{3C462724-D77B-4A61-B6C4-C55F386D2E97}"/>
                </a:ext>
              </a:extLst>
            </p:cNvPr>
            <p:cNvPicPr>
              <a:picLocks noChangeAspect="1"/>
            </p:cNvPicPr>
            <p:nvPr/>
          </p:nvPicPr>
          <p:blipFill>
            <a:blip r:embed="rId7"/>
            <a:stretch>
              <a:fillRect/>
            </a:stretch>
          </p:blipFill>
          <p:spPr>
            <a:xfrm>
              <a:off x="8625561" y="5444701"/>
              <a:ext cx="677362" cy="749617"/>
            </a:xfrm>
            <a:prstGeom prst="rect">
              <a:avLst/>
            </a:prstGeom>
          </p:spPr>
        </p:pic>
        <p:pic>
          <p:nvPicPr>
            <p:cNvPr id="30" name="Picture 29">
              <a:extLst>
                <a:ext uri="{FF2B5EF4-FFF2-40B4-BE49-F238E27FC236}">
                  <a16:creationId xmlns:a16="http://schemas.microsoft.com/office/drawing/2014/main" id="{43210638-3948-47FD-905A-7686039D550F}"/>
                </a:ext>
              </a:extLst>
            </p:cNvPr>
            <p:cNvPicPr>
              <a:picLocks noChangeAspect="1"/>
            </p:cNvPicPr>
            <p:nvPr/>
          </p:nvPicPr>
          <p:blipFill>
            <a:blip r:embed="rId8"/>
            <a:stretch>
              <a:fillRect/>
            </a:stretch>
          </p:blipFill>
          <p:spPr>
            <a:xfrm>
              <a:off x="7780708" y="5987890"/>
              <a:ext cx="722712" cy="722711"/>
            </a:xfrm>
            <a:prstGeom prst="rect">
              <a:avLst/>
            </a:prstGeom>
          </p:spPr>
        </p:pic>
        <p:pic>
          <p:nvPicPr>
            <p:cNvPr id="32" name="Picture 31">
              <a:extLst>
                <a:ext uri="{FF2B5EF4-FFF2-40B4-BE49-F238E27FC236}">
                  <a16:creationId xmlns:a16="http://schemas.microsoft.com/office/drawing/2014/main" id="{AAE22C17-791F-447E-A359-BE1AAB70076B}"/>
                </a:ext>
              </a:extLst>
            </p:cNvPr>
            <p:cNvPicPr>
              <a:picLocks noChangeAspect="1"/>
            </p:cNvPicPr>
            <p:nvPr/>
          </p:nvPicPr>
          <p:blipFill>
            <a:blip r:embed="rId9"/>
            <a:stretch>
              <a:fillRect/>
            </a:stretch>
          </p:blipFill>
          <p:spPr>
            <a:xfrm>
              <a:off x="6948436" y="5945783"/>
              <a:ext cx="655502" cy="655502"/>
            </a:xfrm>
            <a:prstGeom prst="rect">
              <a:avLst/>
            </a:prstGeom>
          </p:spPr>
        </p:pic>
        <p:pic>
          <p:nvPicPr>
            <p:cNvPr id="34" name="Picture 33">
              <a:extLst>
                <a:ext uri="{FF2B5EF4-FFF2-40B4-BE49-F238E27FC236}">
                  <a16:creationId xmlns:a16="http://schemas.microsoft.com/office/drawing/2014/main" id="{B5E22ABF-4748-4DFF-B494-1285EAA10D39}"/>
                </a:ext>
              </a:extLst>
            </p:cNvPr>
            <p:cNvPicPr>
              <a:picLocks noChangeAspect="1"/>
            </p:cNvPicPr>
            <p:nvPr/>
          </p:nvPicPr>
          <p:blipFill>
            <a:blip r:embed="rId10"/>
            <a:stretch>
              <a:fillRect/>
            </a:stretch>
          </p:blipFill>
          <p:spPr>
            <a:xfrm>
              <a:off x="5326069" y="6101206"/>
              <a:ext cx="1411544" cy="478514"/>
            </a:xfrm>
            <a:prstGeom prst="rect">
              <a:avLst/>
            </a:prstGeom>
          </p:spPr>
        </p:pic>
        <p:pic>
          <p:nvPicPr>
            <p:cNvPr id="35" name="Picture 34">
              <a:extLst>
                <a:ext uri="{FF2B5EF4-FFF2-40B4-BE49-F238E27FC236}">
                  <a16:creationId xmlns:a16="http://schemas.microsoft.com/office/drawing/2014/main" id="{3E918889-CE2B-4D66-8F01-D597DDCAE167}"/>
                </a:ext>
              </a:extLst>
            </p:cNvPr>
            <p:cNvPicPr>
              <a:picLocks noChangeAspect="1"/>
            </p:cNvPicPr>
            <p:nvPr/>
          </p:nvPicPr>
          <p:blipFill>
            <a:blip r:embed="rId11"/>
            <a:stretch>
              <a:fillRect/>
            </a:stretch>
          </p:blipFill>
          <p:spPr>
            <a:xfrm>
              <a:off x="6749315" y="5407409"/>
              <a:ext cx="1661329" cy="524242"/>
            </a:xfrm>
            <a:prstGeom prst="rect">
              <a:avLst/>
            </a:prstGeom>
          </p:spPr>
        </p:pic>
        <p:pic>
          <p:nvPicPr>
            <p:cNvPr id="36" name="Picture 2" descr="Virgin America Gives Safety Some Swagger">
              <a:extLst>
                <a:ext uri="{FF2B5EF4-FFF2-40B4-BE49-F238E27FC236}">
                  <a16:creationId xmlns:a16="http://schemas.microsoft.com/office/drawing/2014/main" id="{9C834086-E04A-442A-AA6C-865C3012D860}"/>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669" b="10913"/>
            <a:stretch/>
          </p:blipFill>
          <p:spPr bwMode="auto">
            <a:xfrm>
              <a:off x="9079712" y="5294171"/>
              <a:ext cx="2274905" cy="52424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close up of an object&#10;&#10;Description automatically generated">
              <a:extLst>
                <a:ext uri="{FF2B5EF4-FFF2-40B4-BE49-F238E27FC236}">
                  <a16:creationId xmlns:a16="http://schemas.microsoft.com/office/drawing/2014/main" id="{FF94B130-8794-4A54-AD9C-FE743373CE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3612" y="6339382"/>
              <a:ext cx="1577320" cy="443621"/>
            </a:xfrm>
            <a:prstGeom prst="rect">
              <a:avLst/>
            </a:prstGeom>
          </p:spPr>
        </p:pic>
        <p:pic>
          <p:nvPicPr>
            <p:cNvPr id="42" name="Picture 41">
              <a:extLst>
                <a:ext uri="{FF2B5EF4-FFF2-40B4-BE49-F238E27FC236}">
                  <a16:creationId xmlns:a16="http://schemas.microsoft.com/office/drawing/2014/main" id="{A977DA78-69B4-4233-B7A1-65CC8D1E37AB}"/>
                </a:ext>
              </a:extLst>
            </p:cNvPr>
            <p:cNvPicPr>
              <a:picLocks noChangeAspect="1"/>
            </p:cNvPicPr>
            <p:nvPr/>
          </p:nvPicPr>
          <p:blipFill>
            <a:blip r:embed="rId14"/>
            <a:stretch>
              <a:fillRect/>
            </a:stretch>
          </p:blipFill>
          <p:spPr>
            <a:xfrm>
              <a:off x="9801181" y="5757754"/>
              <a:ext cx="1048603" cy="573074"/>
            </a:xfrm>
            <a:prstGeom prst="rect">
              <a:avLst/>
            </a:prstGeom>
          </p:spPr>
        </p:pic>
        <p:pic>
          <p:nvPicPr>
            <p:cNvPr id="43" name="Picture 42">
              <a:extLst>
                <a:ext uri="{FF2B5EF4-FFF2-40B4-BE49-F238E27FC236}">
                  <a16:creationId xmlns:a16="http://schemas.microsoft.com/office/drawing/2014/main" id="{45D41578-D6A3-42B4-853E-5E22C28D8A0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69276" y="5819510"/>
              <a:ext cx="1267969" cy="1267969"/>
            </a:xfrm>
            <a:prstGeom prst="rect">
              <a:avLst/>
            </a:prstGeom>
          </p:spPr>
        </p:pic>
        <p:pic>
          <p:nvPicPr>
            <p:cNvPr id="7" name="Picture 6">
              <a:extLst>
                <a:ext uri="{FF2B5EF4-FFF2-40B4-BE49-F238E27FC236}">
                  <a16:creationId xmlns:a16="http://schemas.microsoft.com/office/drawing/2014/main" id="{77F41935-5614-4A24-A8C5-6C5D7D7512E2}"/>
                </a:ext>
              </a:extLst>
            </p:cNvPr>
            <p:cNvPicPr>
              <a:picLocks noChangeAspect="1"/>
            </p:cNvPicPr>
            <p:nvPr/>
          </p:nvPicPr>
          <p:blipFill rotWithShape="1">
            <a:blip r:embed="rId16"/>
            <a:srcRect t="7921" b="8261"/>
            <a:stretch/>
          </p:blipFill>
          <p:spPr>
            <a:xfrm>
              <a:off x="3753109" y="5328345"/>
              <a:ext cx="1034402" cy="738212"/>
            </a:xfrm>
            <a:prstGeom prst="rect">
              <a:avLst/>
            </a:prstGeom>
          </p:spPr>
        </p:pic>
        <p:pic>
          <p:nvPicPr>
            <p:cNvPr id="10" name="Picture 9">
              <a:extLst>
                <a:ext uri="{FF2B5EF4-FFF2-40B4-BE49-F238E27FC236}">
                  <a16:creationId xmlns:a16="http://schemas.microsoft.com/office/drawing/2014/main" id="{5BC60E9E-4D35-4D1A-A72B-AB23872EE9B7}"/>
                </a:ext>
              </a:extLst>
            </p:cNvPr>
            <p:cNvPicPr>
              <a:picLocks noChangeAspect="1"/>
            </p:cNvPicPr>
            <p:nvPr/>
          </p:nvPicPr>
          <p:blipFill rotWithShape="1">
            <a:blip r:embed="rId17"/>
            <a:srcRect l="12754" t="11833" r="9587" b="14198"/>
            <a:stretch/>
          </p:blipFill>
          <p:spPr>
            <a:xfrm>
              <a:off x="4394615" y="6069218"/>
              <a:ext cx="795201" cy="625633"/>
            </a:xfrm>
            <a:prstGeom prst="rect">
              <a:avLst/>
            </a:prstGeom>
          </p:spPr>
        </p:pic>
      </p:grpSp>
    </p:spTree>
    <p:extLst>
      <p:ext uri="{BB962C8B-B14F-4D97-AF65-F5344CB8AC3E}">
        <p14:creationId xmlns:p14="http://schemas.microsoft.com/office/powerpoint/2010/main" val="277738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5" grpId="0" animBg="1"/>
      <p:bldP spid="26" grpId="0" animBg="1"/>
      <p:bldP spid="27"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6A215A35-8A90-7F49-898C-08C8A21F542A}"/>
              </a:ext>
            </a:extLst>
          </p:cNvPr>
          <p:cNvSpPr>
            <a:spLocks noGrp="1"/>
          </p:cNvSpPr>
          <p:nvPr>
            <p:ph type="body" sz="quarter" idx="29"/>
          </p:nvPr>
        </p:nvSpPr>
        <p:spPr>
          <a:xfrm>
            <a:off x="4610100" y="2305779"/>
            <a:ext cx="3017520" cy="373626"/>
          </a:xfrm>
        </p:spPr>
        <p:txBody>
          <a:bodyPr vert="horz" lIns="0" tIns="45720" rIns="0" bIns="0" rtlCol="0" anchor="b">
            <a:normAutofit/>
          </a:bodyPr>
          <a:lstStyle/>
          <a:p>
            <a:pPr marL="0" indent="0">
              <a:buNone/>
            </a:pPr>
            <a:r>
              <a:rPr lang="en-US" dirty="0"/>
              <a:t>…but few make it actionable.</a:t>
            </a:r>
          </a:p>
        </p:txBody>
      </p:sp>
      <p:sp>
        <p:nvSpPr>
          <p:cNvPr id="62" name="Text Placeholder 61">
            <a:extLst>
              <a:ext uri="{FF2B5EF4-FFF2-40B4-BE49-F238E27FC236}">
                <a16:creationId xmlns:a16="http://schemas.microsoft.com/office/drawing/2014/main" id="{2192C20A-C879-3B4F-8C74-F6847C201FB4}"/>
              </a:ext>
            </a:extLst>
          </p:cNvPr>
          <p:cNvSpPr>
            <a:spLocks noGrp="1"/>
          </p:cNvSpPr>
          <p:nvPr>
            <p:ph type="body" sz="quarter" idx="30"/>
          </p:nvPr>
        </p:nvSpPr>
        <p:spPr>
          <a:xfrm>
            <a:off x="7887161" y="2305779"/>
            <a:ext cx="3017520" cy="466344"/>
          </a:xfrm>
        </p:spPr>
        <p:txBody>
          <a:bodyPr vert="horz" lIns="0" tIns="45720" rIns="0" bIns="0" rtlCol="0" anchor="b">
            <a:normAutofit fontScale="92500" lnSpcReduction="20000"/>
          </a:bodyPr>
          <a:lstStyle/>
          <a:p>
            <a:pPr marL="0" indent="0">
              <a:buNone/>
            </a:pPr>
            <a:r>
              <a:rPr lang="en-US" dirty="0"/>
              <a:t>Workforce requiring multi-device capability</a:t>
            </a:r>
          </a:p>
        </p:txBody>
      </p:sp>
      <p:sp>
        <p:nvSpPr>
          <p:cNvPr id="64" name="Text Placeholder 63">
            <a:extLst>
              <a:ext uri="{FF2B5EF4-FFF2-40B4-BE49-F238E27FC236}">
                <a16:creationId xmlns:a16="http://schemas.microsoft.com/office/drawing/2014/main" id="{D3C1583C-F9A9-7D47-B717-5C84377BE8D4}"/>
              </a:ext>
            </a:extLst>
          </p:cNvPr>
          <p:cNvSpPr>
            <a:spLocks noGrp="1"/>
          </p:cNvSpPr>
          <p:nvPr>
            <p:ph type="body" sz="quarter" idx="33"/>
          </p:nvPr>
        </p:nvSpPr>
        <p:spPr>
          <a:xfrm>
            <a:off x="4610100" y="2679405"/>
            <a:ext cx="3017520" cy="822614"/>
          </a:xfrm>
        </p:spPr>
        <p:txBody>
          <a:bodyPr/>
          <a:lstStyle/>
          <a:p>
            <a:r>
              <a:rPr lang="en-US" b="1" dirty="0"/>
              <a:t>Only 32% </a:t>
            </a:r>
            <a:r>
              <a:rPr lang="en-US" dirty="0"/>
              <a:t>of those companies have </a:t>
            </a:r>
            <a:r>
              <a:rPr lang="en-US" b="1" dirty="0"/>
              <a:t>succeeded in analyzing that data </a:t>
            </a:r>
            <a:r>
              <a:rPr lang="en-US" dirty="0"/>
              <a:t>in any actionable way.</a:t>
            </a:r>
            <a:r>
              <a:rPr lang="en-US" baseline="30000" dirty="0"/>
              <a:t>1</a:t>
            </a:r>
          </a:p>
        </p:txBody>
      </p:sp>
      <p:sp>
        <p:nvSpPr>
          <p:cNvPr id="65" name="Text Placeholder 64">
            <a:extLst>
              <a:ext uri="{FF2B5EF4-FFF2-40B4-BE49-F238E27FC236}">
                <a16:creationId xmlns:a16="http://schemas.microsoft.com/office/drawing/2014/main" id="{58842A0C-D831-344C-812C-774CC60984DF}"/>
              </a:ext>
            </a:extLst>
          </p:cNvPr>
          <p:cNvSpPr>
            <a:spLocks noGrp="1"/>
          </p:cNvSpPr>
          <p:nvPr>
            <p:ph type="body" sz="quarter" idx="34"/>
          </p:nvPr>
        </p:nvSpPr>
        <p:spPr>
          <a:xfrm>
            <a:off x="7887161" y="2775463"/>
            <a:ext cx="3017520" cy="822614"/>
          </a:xfrm>
        </p:spPr>
        <p:txBody>
          <a:bodyPr/>
          <a:lstStyle/>
          <a:p>
            <a:r>
              <a:rPr lang="en-US" b="1" dirty="0"/>
              <a:t>Over 72% </a:t>
            </a:r>
            <a:r>
              <a:rPr lang="en-US" dirty="0"/>
              <a:t>of U.S. workforce will be </a:t>
            </a:r>
            <a:r>
              <a:rPr lang="en-US" b="1" dirty="0"/>
              <a:t>mobile workers </a:t>
            </a:r>
            <a:r>
              <a:rPr lang="en-US" dirty="0"/>
              <a:t>by 2020.</a:t>
            </a:r>
            <a:r>
              <a:rPr lang="en-US" baseline="30000" dirty="0"/>
              <a:t>2</a:t>
            </a:r>
          </a:p>
        </p:txBody>
      </p:sp>
      <p:sp>
        <p:nvSpPr>
          <p:cNvPr id="69" name="Text Placeholder 68">
            <a:extLst>
              <a:ext uri="{FF2B5EF4-FFF2-40B4-BE49-F238E27FC236}">
                <a16:creationId xmlns:a16="http://schemas.microsoft.com/office/drawing/2014/main" id="{38462926-DD1B-DC4F-803C-646F38F61908}"/>
              </a:ext>
            </a:extLst>
          </p:cNvPr>
          <p:cNvSpPr>
            <a:spLocks noGrp="1"/>
          </p:cNvSpPr>
          <p:nvPr>
            <p:ph type="body" sz="quarter" idx="38"/>
          </p:nvPr>
        </p:nvSpPr>
        <p:spPr>
          <a:xfrm>
            <a:off x="1333500" y="4439379"/>
            <a:ext cx="3017520" cy="373626"/>
          </a:xfrm>
        </p:spPr>
        <p:txBody>
          <a:bodyPr vert="horz" lIns="0" tIns="45720" rIns="0" bIns="0" rtlCol="0" anchor="b">
            <a:normAutofit/>
          </a:bodyPr>
          <a:lstStyle/>
          <a:p>
            <a:pPr marL="0" indent="0">
              <a:buNone/>
            </a:pPr>
            <a:r>
              <a:rPr lang="en-US" dirty="0"/>
              <a:t>Mobile &gt; PC</a:t>
            </a:r>
          </a:p>
        </p:txBody>
      </p:sp>
      <p:sp>
        <p:nvSpPr>
          <p:cNvPr id="70" name="Text Placeholder 69">
            <a:extLst>
              <a:ext uri="{FF2B5EF4-FFF2-40B4-BE49-F238E27FC236}">
                <a16:creationId xmlns:a16="http://schemas.microsoft.com/office/drawing/2014/main" id="{2A61D5A2-E212-F043-B617-DADA78D12B33}"/>
              </a:ext>
            </a:extLst>
          </p:cNvPr>
          <p:cNvSpPr>
            <a:spLocks noGrp="1"/>
          </p:cNvSpPr>
          <p:nvPr>
            <p:ph type="body" sz="quarter" idx="39"/>
          </p:nvPr>
        </p:nvSpPr>
        <p:spPr>
          <a:xfrm>
            <a:off x="4610100" y="4439379"/>
            <a:ext cx="3017520" cy="373626"/>
          </a:xfrm>
        </p:spPr>
        <p:txBody>
          <a:bodyPr vert="horz" lIns="0" tIns="45720" rIns="0" bIns="0" rtlCol="0" anchor="b">
            <a:normAutofit/>
          </a:bodyPr>
          <a:lstStyle/>
          <a:p>
            <a:pPr marL="0" indent="0">
              <a:buNone/>
            </a:pPr>
            <a:r>
              <a:rPr lang="en-US" dirty="0"/>
              <a:t>Apps can be expensive</a:t>
            </a:r>
          </a:p>
        </p:txBody>
      </p:sp>
      <p:sp>
        <p:nvSpPr>
          <p:cNvPr id="71" name="Text Placeholder 70">
            <a:extLst>
              <a:ext uri="{FF2B5EF4-FFF2-40B4-BE49-F238E27FC236}">
                <a16:creationId xmlns:a16="http://schemas.microsoft.com/office/drawing/2014/main" id="{C4F92259-64C7-314B-8369-455430F896AC}"/>
              </a:ext>
            </a:extLst>
          </p:cNvPr>
          <p:cNvSpPr>
            <a:spLocks noGrp="1"/>
          </p:cNvSpPr>
          <p:nvPr>
            <p:ph type="body" sz="quarter" idx="40"/>
          </p:nvPr>
        </p:nvSpPr>
        <p:spPr>
          <a:xfrm>
            <a:off x="7887161" y="4439378"/>
            <a:ext cx="3017520" cy="472057"/>
          </a:xfrm>
        </p:spPr>
        <p:txBody>
          <a:bodyPr vert="horz" lIns="0" tIns="45720" rIns="0" bIns="0" rtlCol="0" anchor="b">
            <a:normAutofit fontScale="92500" lnSpcReduction="20000"/>
          </a:bodyPr>
          <a:lstStyle/>
          <a:p>
            <a:pPr marL="0" lvl="0" indent="0" defTabSz="914462">
              <a:spcBef>
                <a:spcPct val="0"/>
              </a:spcBef>
              <a:buNone/>
              <a:defRPr/>
            </a:pPr>
            <a:r>
              <a:rPr lang="en-US" spc="-49" dirty="0">
                <a:ln w="3175">
                  <a:noFill/>
                </a:ln>
                <a:latin typeface="Segoe UI Semibold" panose="020B0702040204020203" pitchFamily="34" charset="0"/>
                <a:cs typeface="Segoe UI Semibold" panose="020B0702040204020203" pitchFamily="34" charset="0"/>
              </a:rPr>
              <a:t>Line of business decision makers are critical to success</a:t>
            </a:r>
          </a:p>
        </p:txBody>
      </p:sp>
      <p:sp>
        <p:nvSpPr>
          <p:cNvPr id="72" name="Text Placeholder 71">
            <a:extLst>
              <a:ext uri="{FF2B5EF4-FFF2-40B4-BE49-F238E27FC236}">
                <a16:creationId xmlns:a16="http://schemas.microsoft.com/office/drawing/2014/main" id="{44A10CD5-EBE6-EC4B-BDFE-89A6BD73F92D}"/>
              </a:ext>
            </a:extLst>
          </p:cNvPr>
          <p:cNvSpPr>
            <a:spLocks noGrp="1"/>
          </p:cNvSpPr>
          <p:nvPr>
            <p:ph type="body" sz="quarter" idx="41"/>
          </p:nvPr>
        </p:nvSpPr>
        <p:spPr>
          <a:xfrm>
            <a:off x="1333500" y="4813005"/>
            <a:ext cx="3017520" cy="665760"/>
          </a:xfrm>
        </p:spPr>
        <p:txBody>
          <a:bodyPr/>
          <a:lstStyle/>
          <a:p>
            <a:r>
              <a:rPr lang="en-US" dirty="0"/>
              <a:t>Time spent on </a:t>
            </a:r>
            <a:r>
              <a:rPr lang="en-US" b="1" dirty="0"/>
              <a:t>mobile is now significantly higher </a:t>
            </a:r>
            <a:r>
              <a:rPr lang="en-US" dirty="0"/>
              <a:t>than time spent on PCs.</a:t>
            </a:r>
            <a:r>
              <a:rPr lang="en-US" baseline="30000" dirty="0"/>
              <a:t>3</a:t>
            </a:r>
          </a:p>
        </p:txBody>
      </p:sp>
      <p:sp>
        <p:nvSpPr>
          <p:cNvPr id="73" name="Text Placeholder 72">
            <a:extLst>
              <a:ext uri="{FF2B5EF4-FFF2-40B4-BE49-F238E27FC236}">
                <a16:creationId xmlns:a16="http://schemas.microsoft.com/office/drawing/2014/main" id="{6FB0A280-C287-034C-9478-91A8A9903A74}"/>
              </a:ext>
            </a:extLst>
          </p:cNvPr>
          <p:cNvSpPr>
            <a:spLocks noGrp="1"/>
          </p:cNvSpPr>
          <p:nvPr>
            <p:ph type="body" sz="quarter" idx="42"/>
          </p:nvPr>
        </p:nvSpPr>
        <p:spPr>
          <a:xfrm>
            <a:off x="4610100" y="4813005"/>
            <a:ext cx="3017520" cy="665760"/>
          </a:xfrm>
        </p:spPr>
        <p:txBody>
          <a:bodyPr>
            <a:normAutofit/>
          </a:bodyPr>
          <a:lstStyle/>
          <a:p>
            <a:r>
              <a:rPr lang="en-US" dirty="0"/>
              <a:t>The </a:t>
            </a:r>
            <a:r>
              <a:rPr lang="en-US" b="1" dirty="0"/>
              <a:t>average cost to produce an app </a:t>
            </a:r>
            <a:r>
              <a:rPr lang="en-US" dirty="0"/>
              <a:t>is $171,450, but can </a:t>
            </a:r>
            <a:r>
              <a:rPr lang="en-US" b="1" dirty="0"/>
              <a:t>quickly increase </a:t>
            </a:r>
            <a:r>
              <a:rPr lang="en-US" dirty="0"/>
              <a:t>beyond $350,000.</a:t>
            </a:r>
            <a:r>
              <a:rPr lang="en-US" baseline="30000" dirty="0"/>
              <a:t>4</a:t>
            </a:r>
          </a:p>
        </p:txBody>
      </p:sp>
      <p:sp>
        <p:nvSpPr>
          <p:cNvPr id="74" name="Text Placeholder 73">
            <a:extLst>
              <a:ext uri="{FF2B5EF4-FFF2-40B4-BE49-F238E27FC236}">
                <a16:creationId xmlns:a16="http://schemas.microsoft.com/office/drawing/2014/main" id="{1DF652E9-03D0-8548-8320-7A168FECB5D8}"/>
              </a:ext>
            </a:extLst>
          </p:cNvPr>
          <p:cNvSpPr>
            <a:spLocks noGrp="1"/>
          </p:cNvSpPr>
          <p:nvPr>
            <p:ph type="body" sz="quarter" idx="43"/>
          </p:nvPr>
        </p:nvSpPr>
        <p:spPr>
          <a:xfrm>
            <a:off x="7887161" y="4911435"/>
            <a:ext cx="3017520" cy="665760"/>
          </a:xfrm>
        </p:spPr>
        <p:txBody>
          <a:bodyPr/>
          <a:lstStyle/>
          <a:p>
            <a:r>
              <a:rPr lang="en-US" dirty="0"/>
              <a:t>81% of </a:t>
            </a:r>
            <a:r>
              <a:rPr lang="en-US" b="1" dirty="0"/>
              <a:t>technology projects </a:t>
            </a:r>
            <a:r>
              <a:rPr lang="en-US" dirty="0"/>
              <a:t>influenced by </a:t>
            </a:r>
            <a:r>
              <a:rPr lang="en-US" b="1" dirty="0"/>
              <a:t>line of business decision makers</a:t>
            </a:r>
            <a:r>
              <a:rPr lang="en-US" baseline="30000" dirty="0"/>
              <a:t>5 </a:t>
            </a:r>
            <a:r>
              <a:rPr lang="en-US" dirty="0"/>
              <a:t>who are looking to create their own solutions.</a:t>
            </a:r>
          </a:p>
        </p:txBody>
      </p:sp>
      <p:sp>
        <p:nvSpPr>
          <p:cNvPr id="75" name="Text Placeholder 74">
            <a:extLst>
              <a:ext uri="{FF2B5EF4-FFF2-40B4-BE49-F238E27FC236}">
                <a16:creationId xmlns:a16="http://schemas.microsoft.com/office/drawing/2014/main" id="{F39140E0-6DF2-A44A-8046-C0CD2DA755E8}"/>
              </a:ext>
            </a:extLst>
          </p:cNvPr>
          <p:cNvSpPr>
            <a:spLocks noGrp="1"/>
          </p:cNvSpPr>
          <p:nvPr>
            <p:ph type="body" sz="quarter" idx="44"/>
          </p:nvPr>
        </p:nvSpPr>
        <p:spPr>
          <a:xfrm>
            <a:off x="7256835" y="5776638"/>
            <a:ext cx="4481434" cy="624161"/>
          </a:xfrm>
        </p:spPr>
        <p:txBody>
          <a:bodyPr lIns="0" tIns="0" rIns="0" bIns="0">
            <a:normAutofit/>
          </a:bodyPr>
          <a:lstStyle/>
          <a:p>
            <a:pPr marL="137160" indent="-137160">
              <a:buAutoNum type="arabicPeriod"/>
            </a:pPr>
            <a:r>
              <a:rPr lang="en-US" sz="600" dirty="0">
                <a:solidFill>
                  <a:srgbClr val="737373"/>
                </a:solidFill>
                <a:latin typeface="SegoeUI" charset="0"/>
              </a:rPr>
              <a:t>Forrester Research, Inc., </a:t>
            </a:r>
            <a:r>
              <a:rPr lang="en-US" sz="600" i="1" dirty="0">
                <a:solidFill>
                  <a:srgbClr val="737373"/>
                </a:solidFill>
                <a:latin typeface="SegoeUI" charset="0"/>
              </a:rPr>
              <a:t>“Predictions 2018: The Honeymoon For AI Is Over.”</a:t>
            </a:r>
            <a:r>
              <a:rPr lang="en-US" sz="600" dirty="0">
                <a:solidFill>
                  <a:srgbClr val="737373"/>
                </a:solidFill>
                <a:latin typeface="SegoeUI" charset="0"/>
              </a:rPr>
              <a:t> November 2017.</a:t>
            </a:r>
          </a:p>
          <a:p>
            <a:pPr marL="137160" indent="-137160">
              <a:buAutoNum type="arabicPeriod"/>
            </a:pPr>
            <a:r>
              <a:rPr lang="en-US" sz="600" dirty="0">
                <a:solidFill>
                  <a:srgbClr val="737373"/>
                </a:solidFill>
                <a:latin typeface="SegoeUI" charset="0"/>
              </a:rPr>
              <a:t>IDC, </a:t>
            </a:r>
            <a:r>
              <a:rPr lang="en-US" sz="600" i="1" dirty="0">
                <a:solidFill>
                  <a:srgbClr val="737373"/>
                </a:solidFill>
                <a:latin typeface="SegoeUI" charset="0"/>
              </a:rPr>
              <a:t>“U.S. Mobile Worker Forecast, 2015-2020.” </a:t>
            </a:r>
            <a:r>
              <a:rPr lang="en-US" sz="600" dirty="0">
                <a:solidFill>
                  <a:srgbClr val="737373"/>
                </a:solidFill>
                <a:latin typeface="SegoeUI" charset="0"/>
              </a:rPr>
              <a:t>June 2015.</a:t>
            </a:r>
          </a:p>
          <a:p>
            <a:pPr marL="137160" indent="-137160">
              <a:buAutoNum type="arabicPeriod"/>
            </a:pPr>
            <a:r>
              <a:rPr lang="en-US" sz="600" dirty="0">
                <a:solidFill>
                  <a:srgbClr val="737373"/>
                </a:solidFill>
                <a:latin typeface="SegoeUI" charset="0"/>
              </a:rPr>
              <a:t>KPMG, </a:t>
            </a:r>
            <a:r>
              <a:rPr lang="en-US" sz="600" i="1" dirty="0">
                <a:solidFill>
                  <a:srgbClr val="737373"/>
                </a:solidFill>
                <a:latin typeface="SegoeUI" charset="0"/>
              </a:rPr>
              <a:t>“Internet Trends 2017.”</a:t>
            </a:r>
            <a:r>
              <a:rPr lang="en-US" sz="600" dirty="0">
                <a:solidFill>
                  <a:srgbClr val="737373"/>
                </a:solidFill>
                <a:latin typeface="SegoeUI" charset="0"/>
              </a:rPr>
              <a:t> 2017.</a:t>
            </a:r>
          </a:p>
          <a:p>
            <a:pPr marL="137160" indent="-137160">
              <a:buAutoNum type="arabicPeriod"/>
            </a:pPr>
            <a:r>
              <a:rPr lang="en-US" sz="600" dirty="0">
                <a:solidFill>
                  <a:srgbClr val="737373"/>
                </a:solidFill>
                <a:latin typeface="SegoeUI" charset="0"/>
              </a:rPr>
              <a:t>Clutch survey, 2017.</a:t>
            </a:r>
          </a:p>
          <a:p>
            <a:pPr marL="137160" indent="-137160">
              <a:buAutoNum type="arabicPeriod"/>
            </a:pPr>
            <a:r>
              <a:rPr lang="en-US" sz="600" dirty="0">
                <a:solidFill>
                  <a:srgbClr val="737373"/>
                </a:solidFill>
                <a:latin typeface="SegoeUI" charset="0"/>
              </a:rPr>
              <a:t>Microsoft, 2017.</a:t>
            </a:r>
          </a:p>
        </p:txBody>
      </p:sp>
      <p:sp>
        <p:nvSpPr>
          <p:cNvPr id="9" name="Text Placeholder 8">
            <a:extLst>
              <a:ext uri="{FF2B5EF4-FFF2-40B4-BE49-F238E27FC236}">
                <a16:creationId xmlns:a16="http://schemas.microsoft.com/office/drawing/2014/main" id="{5BAFAE37-3B99-41C8-A1BA-750A9B1E6638}"/>
              </a:ext>
            </a:extLst>
          </p:cNvPr>
          <p:cNvSpPr>
            <a:spLocks noGrp="1"/>
          </p:cNvSpPr>
          <p:nvPr>
            <p:ph type="body" sz="quarter" idx="28"/>
          </p:nvPr>
        </p:nvSpPr>
        <p:spPr>
          <a:xfrm>
            <a:off x="1333500" y="2305779"/>
            <a:ext cx="3017520" cy="373626"/>
          </a:xfrm>
        </p:spPr>
        <p:txBody>
          <a:bodyPr/>
          <a:lstStyle/>
          <a:p>
            <a:pPr marL="0" indent="0">
              <a:buNone/>
            </a:pPr>
            <a:r>
              <a:rPr lang="en-US" dirty="0"/>
              <a:t>Businesses gather data</a:t>
            </a:r>
          </a:p>
        </p:txBody>
      </p:sp>
      <p:sp>
        <p:nvSpPr>
          <p:cNvPr id="14" name="Text Placeholder 13">
            <a:extLst>
              <a:ext uri="{FF2B5EF4-FFF2-40B4-BE49-F238E27FC236}">
                <a16:creationId xmlns:a16="http://schemas.microsoft.com/office/drawing/2014/main" id="{EBB8232C-3D8B-4F3B-B327-2D18CF0A34A8}"/>
              </a:ext>
            </a:extLst>
          </p:cNvPr>
          <p:cNvSpPr>
            <a:spLocks noGrp="1"/>
          </p:cNvSpPr>
          <p:nvPr>
            <p:ph type="body" sz="quarter" idx="32"/>
          </p:nvPr>
        </p:nvSpPr>
        <p:spPr>
          <a:xfrm>
            <a:off x="1333500" y="2679405"/>
            <a:ext cx="3017520" cy="822614"/>
          </a:xfrm>
        </p:spPr>
        <p:txBody>
          <a:bodyPr/>
          <a:lstStyle/>
          <a:p>
            <a:r>
              <a:rPr lang="en-US" dirty="0"/>
              <a:t>The number of enterprises with more than </a:t>
            </a:r>
            <a:r>
              <a:rPr lang="en-US" b="1" dirty="0"/>
              <a:t>100 terabytes of unstructured data </a:t>
            </a:r>
            <a:r>
              <a:rPr lang="en-US" dirty="0"/>
              <a:t>has </a:t>
            </a:r>
            <a:r>
              <a:rPr lang="en-US" b="1" dirty="0"/>
              <a:t>doubled since 2016</a:t>
            </a:r>
            <a:r>
              <a:rPr lang="en-US" dirty="0"/>
              <a:t>.</a:t>
            </a:r>
            <a:r>
              <a:rPr lang="en-US" baseline="30000" dirty="0"/>
              <a:t>1</a:t>
            </a:r>
          </a:p>
        </p:txBody>
      </p:sp>
      <p:pic>
        <p:nvPicPr>
          <p:cNvPr id="23" name="Picture Placeholder 3">
            <a:extLst>
              <a:ext uri="{FF2B5EF4-FFF2-40B4-BE49-F238E27FC236}">
                <a16:creationId xmlns:a16="http://schemas.microsoft.com/office/drawing/2014/main" id="{1E6B0D5C-D51E-D24B-B921-FB23A8F22125}"/>
              </a:ext>
            </a:extLst>
          </p:cNvPr>
          <p:cNvPicPr>
            <a:picLocks noGrp="1" noChangeAspect="1"/>
          </p:cNvPicPr>
          <p:nvPr>
            <p:ph type="pic" sz="quarter" idx="24"/>
          </p:nvPr>
        </p:nvPicPr>
        <p:blipFill rotWithShape="1">
          <a:blip r:embed="rId3"/>
          <a:srcRect/>
          <a:stretch/>
        </p:blipFill>
        <p:spPr>
          <a:xfrm>
            <a:off x="1333500" y="1647227"/>
            <a:ext cx="640080" cy="640080"/>
          </a:xfrm>
          <a:prstGeom prst="rect">
            <a:avLst/>
          </a:prstGeom>
        </p:spPr>
      </p:pic>
      <p:pic>
        <p:nvPicPr>
          <p:cNvPr id="26" name="Picture Placeholder 4">
            <a:extLst>
              <a:ext uri="{FF2B5EF4-FFF2-40B4-BE49-F238E27FC236}">
                <a16:creationId xmlns:a16="http://schemas.microsoft.com/office/drawing/2014/main" id="{7E1AC77B-CCB1-AB48-B937-0282920BB6E4}"/>
              </a:ext>
            </a:extLst>
          </p:cNvPr>
          <p:cNvPicPr>
            <a:picLocks noGrp="1" noChangeAspect="1"/>
          </p:cNvPicPr>
          <p:nvPr>
            <p:ph type="pic" sz="quarter" idx="25"/>
          </p:nvPr>
        </p:nvPicPr>
        <p:blipFill rotWithShape="1">
          <a:blip r:embed="rId4"/>
          <a:srcRect/>
          <a:stretch/>
        </p:blipFill>
        <p:spPr>
          <a:xfrm>
            <a:off x="4610100" y="1647227"/>
            <a:ext cx="640080" cy="640080"/>
          </a:xfrm>
          <a:prstGeom prst="rect">
            <a:avLst/>
          </a:prstGeom>
        </p:spPr>
      </p:pic>
      <p:pic>
        <p:nvPicPr>
          <p:cNvPr id="29" name="Picture Placeholder 5">
            <a:extLst>
              <a:ext uri="{FF2B5EF4-FFF2-40B4-BE49-F238E27FC236}">
                <a16:creationId xmlns:a16="http://schemas.microsoft.com/office/drawing/2014/main" id="{01FA05ED-E7E0-324B-8254-8CC91C2376E1}"/>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27777" r="-27777"/>
          <a:stretch/>
        </p:blipFill>
        <p:spPr>
          <a:xfrm>
            <a:off x="7887161" y="1647227"/>
            <a:ext cx="640080" cy="640080"/>
          </a:xfrm>
          <a:prstGeom prst="rect">
            <a:avLst/>
          </a:prstGeom>
        </p:spPr>
      </p:pic>
      <p:pic>
        <p:nvPicPr>
          <p:cNvPr id="32" name="Picture Placeholder 6">
            <a:extLst>
              <a:ext uri="{FF2B5EF4-FFF2-40B4-BE49-F238E27FC236}">
                <a16:creationId xmlns:a16="http://schemas.microsoft.com/office/drawing/2014/main" id="{903C1A76-C834-3543-95E3-E190A0994C20}"/>
              </a:ext>
            </a:extLst>
          </p:cNvPr>
          <p:cNvPicPr>
            <a:picLocks noGrp="1" noChangeAspect="1"/>
          </p:cNvPicPr>
          <p:nvPr>
            <p:ph type="pic" sz="quarter" idx="35"/>
          </p:nvPr>
        </p:nvPicPr>
        <p:blipFill rotWithShape="1">
          <a:blip r:embed="rId6" cstate="screen">
            <a:extLst>
              <a:ext uri="{28A0092B-C50C-407E-A947-70E740481C1C}">
                <a14:useLocalDpi xmlns:a14="http://schemas.microsoft.com/office/drawing/2010/main"/>
              </a:ext>
            </a:extLst>
          </a:blip>
          <a:srcRect t="-15217" b="-15217"/>
          <a:stretch/>
        </p:blipFill>
        <p:spPr>
          <a:xfrm>
            <a:off x="1333500" y="3780827"/>
            <a:ext cx="640080" cy="640080"/>
          </a:xfrm>
          <a:prstGeom prst="rect">
            <a:avLst/>
          </a:prstGeom>
        </p:spPr>
      </p:pic>
      <p:pic>
        <p:nvPicPr>
          <p:cNvPr id="36" name="Picture Placeholder 9">
            <a:extLst>
              <a:ext uri="{FF2B5EF4-FFF2-40B4-BE49-F238E27FC236}">
                <a16:creationId xmlns:a16="http://schemas.microsoft.com/office/drawing/2014/main" id="{5932786D-04E3-D44B-B1A7-8A8F04F8A5D3}"/>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a:ext>
            </a:extLst>
          </a:blip>
          <a:srcRect l="-27777" r="-27777"/>
          <a:stretch/>
        </p:blipFill>
        <p:spPr>
          <a:xfrm>
            <a:off x="4610100" y="3780827"/>
            <a:ext cx="640080" cy="640080"/>
          </a:xfrm>
          <a:prstGeom prst="rect">
            <a:avLst/>
          </a:prstGeom>
        </p:spPr>
      </p:pic>
      <p:pic>
        <p:nvPicPr>
          <p:cNvPr id="6" name="Picture Placeholder 5">
            <a:extLst>
              <a:ext uri="{FF2B5EF4-FFF2-40B4-BE49-F238E27FC236}">
                <a16:creationId xmlns:a16="http://schemas.microsoft.com/office/drawing/2014/main" id="{66686CF3-65C7-EA45-BF28-E4D8B0472B84}"/>
              </a:ext>
            </a:extLst>
          </p:cNvPr>
          <p:cNvPicPr>
            <a:picLocks noGrp="1" noChangeAspect="1"/>
          </p:cNvPicPr>
          <p:nvPr>
            <p:ph type="pic" sz="quarter" idx="37"/>
          </p:nvPr>
        </p:nvPicPr>
        <p:blipFill rotWithShape="1">
          <a:blip r:embed="rId8"/>
          <a:srcRect t="-12500" b="-12500"/>
          <a:stretch/>
        </p:blipFill>
        <p:spPr>
          <a:xfrm>
            <a:off x="7887161" y="3780827"/>
            <a:ext cx="640080" cy="640080"/>
          </a:xfrm>
          <a:prstGeom prst="rect">
            <a:avLst/>
          </a:prstGeom>
        </p:spPr>
      </p:pic>
      <p:sp>
        <p:nvSpPr>
          <p:cNvPr id="30" name="Title 1">
            <a:extLst>
              <a:ext uri="{FF2B5EF4-FFF2-40B4-BE49-F238E27FC236}">
                <a16:creationId xmlns:a16="http://schemas.microsoft.com/office/drawing/2014/main" id="{4564B47B-0BF0-E243-8951-725E1ED801B9}"/>
              </a:ext>
            </a:extLst>
          </p:cNvPr>
          <p:cNvSpPr txBox="1">
            <a:spLocks/>
          </p:cNvSpPr>
          <p:nvPr/>
        </p:nvSpPr>
        <p:spPr>
          <a:xfrm>
            <a:off x="457199" y="461561"/>
            <a:ext cx="10982739"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Business users want solutions to their challenges</a:t>
            </a:r>
          </a:p>
        </p:txBody>
      </p:sp>
    </p:spTree>
    <p:extLst>
      <p:ext uri="{BB962C8B-B14F-4D97-AF65-F5344CB8AC3E}">
        <p14:creationId xmlns:p14="http://schemas.microsoft.com/office/powerpoint/2010/main" val="1760639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5CD8-6B02-4F28-863E-68261F1AF36C}"/>
              </a:ext>
            </a:extLst>
          </p:cNvPr>
          <p:cNvSpPr>
            <a:spLocks noGrp="1"/>
          </p:cNvSpPr>
          <p:nvPr>
            <p:ph type="title" idx="4294967295"/>
          </p:nvPr>
        </p:nvSpPr>
        <p:spPr>
          <a:xfrm>
            <a:off x="455423" y="160545"/>
            <a:ext cx="11017250" cy="843613"/>
          </a:xfrm>
          <a:noFill/>
        </p:spPr>
        <p:txBody>
          <a:bodyPr vert="horz" wrap="square" lIns="179259" tIns="143407" rIns="179259" bIns="143407" rtlCol="0" anchor="t">
            <a:spAutoFit/>
          </a:bodyPr>
          <a:lstStyle/>
          <a:p>
            <a:pPr defTabSz="914192">
              <a:spcBef>
                <a:spcPts val="0"/>
              </a:spcBef>
              <a:spcAft>
                <a:spcPts val="588"/>
              </a:spcAft>
            </a:pPr>
            <a:r>
              <a:rPr lang="en-US" sz="3600" spc="-50" dirty="0">
                <a:ln w="3175">
                  <a:noFill/>
                </a:ln>
                <a:solidFill>
                  <a:srgbClr val="282828"/>
                </a:solidFill>
                <a:latin typeface="Segoe UI Semibold"/>
                <a:ea typeface="+mn-ea"/>
                <a:cs typeface="Segoe UI" pitchFamily="34" charset="0"/>
              </a:rPr>
              <a:t>Transforming a business can be challenging</a:t>
            </a:r>
          </a:p>
        </p:txBody>
      </p:sp>
      <p:grpSp>
        <p:nvGrpSpPr>
          <p:cNvPr id="60" name="Group 59">
            <a:extLst>
              <a:ext uri="{FF2B5EF4-FFF2-40B4-BE49-F238E27FC236}">
                <a16:creationId xmlns:a16="http://schemas.microsoft.com/office/drawing/2014/main" id="{C8636E65-8A3F-4BFF-AB2B-2452A5FA37A0}"/>
              </a:ext>
            </a:extLst>
          </p:cNvPr>
          <p:cNvGrpSpPr/>
          <p:nvPr/>
        </p:nvGrpSpPr>
        <p:grpSpPr>
          <a:xfrm>
            <a:off x="-27187" y="1973862"/>
            <a:ext cx="3382737" cy="2814646"/>
            <a:chOff x="-107244" y="2006081"/>
            <a:chExt cx="3632660" cy="2814646"/>
          </a:xfrm>
        </p:grpSpPr>
        <p:cxnSp>
          <p:nvCxnSpPr>
            <p:cNvPr id="6" name="Straight Connector 5">
              <a:extLst>
                <a:ext uri="{FF2B5EF4-FFF2-40B4-BE49-F238E27FC236}">
                  <a16:creationId xmlns:a16="http://schemas.microsoft.com/office/drawing/2014/main" id="{486CB971-EF6F-4BB1-B632-A86DE1BC05BD}"/>
                </a:ext>
              </a:extLst>
            </p:cNvPr>
            <p:cNvCxnSpPr>
              <a:cxnSpLocks/>
            </p:cNvCxnSpPr>
            <p:nvPr/>
          </p:nvCxnSpPr>
          <p:spPr>
            <a:xfrm>
              <a:off x="3400273" y="2006081"/>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14" name="Group 13">
              <a:extLst>
                <a:ext uri="{FF2B5EF4-FFF2-40B4-BE49-F238E27FC236}">
                  <a16:creationId xmlns:a16="http://schemas.microsoft.com/office/drawing/2014/main" id="{0BD773F0-BCC2-4686-8ED6-30B0E0BC3D25}"/>
                </a:ext>
              </a:extLst>
            </p:cNvPr>
            <p:cNvGrpSpPr/>
            <p:nvPr/>
          </p:nvGrpSpPr>
          <p:grpSpPr>
            <a:xfrm>
              <a:off x="1338723" y="2089188"/>
              <a:ext cx="2186693" cy="1074695"/>
              <a:chOff x="356149" y="1264208"/>
              <a:chExt cx="2186693" cy="1074695"/>
            </a:xfrm>
          </p:grpSpPr>
          <p:sp>
            <p:nvSpPr>
              <p:cNvPr id="15" name="money_2" title="Icon of a dollar sign with an arrow around it pointing clockwise">
                <a:extLst>
                  <a:ext uri="{FF2B5EF4-FFF2-40B4-BE49-F238E27FC236}">
                    <a16:creationId xmlns:a16="http://schemas.microsoft.com/office/drawing/2014/main" id="{26416AD2-DF53-4500-8078-6A8345F71504}"/>
                  </a:ext>
                </a:extLst>
              </p:cNvPr>
              <p:cNvSpPr>
                <a:spLocks noChangeAspect="1" noEditPoints="1"/>
              </p:cNvSpPr>
              <p:nvPr/>
            </p:nvSpPr>
            <p:spPr bwMode="auto">
              <a:xfrm>
                <a:off x="1169005" y="1264208"/>
                <a:ext cx="482243" cy="50846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E392C4F7-947F-4D12-8B6F-87894BA8D703}"/>
                  </a:ext>
                </a:extLst>
              </p:cNvPr>
              <p:cNvSpPr/>
              <p:nvPr/>
            </p:nvSpPr>
            <p:spPr>
              <a:xfrm>
                <a:off x="356149" y="172610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Budget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17" name="Group 16">
              <a:extLst>
                <a:ext uri="{FF2B5EF4-FFF2-40B4-BE49-F238E27FC236}">
                  <a16:creationId xmlns:a16="http://schemas.microsoft.com/office/drawing/2014/main" id="{DFC016B0-2663-4BDF-B19E-194F04C7AD64}"/>
                </a:ext>
              </a:extLst>
            </p:cNvPr>
            <p:cNvGrpSpPr/>
            <p:nvPr/>
          </p:nvGrpSpPr>
          <p:grpSpPr>
            <a:xfrm>
              <a:off x="30073" y="2150875"/>
              <a:ext cx="2186693" cy="1039891"/>
              <a:chOff x="2717252" y="1347817"/>
              <a:chExt cx="2186693" cy="1039891"/>
            </a:xfrm>
          </p:grpSpPr>
          <p:sp>
            <p:nvSpPr>
              <p:cNvPr id="18" name="clock_10" title="Icon of an hourglass">
                <a:extLst>
                  <a:ext uri="{FF2B5EF4-FFF2-40B4-BE49-F238E27FC236}">
                    <a16:creationId xmlns:a16="http://schemas.microsoft.com/office/drawing/2014/main" id="{C241310C-5215-4AB8-9B5D-B1FC43F96F4D}"/>
                  </a:ext>
                </a:extLst>
              </p:cNvPr>
              <p:cNvSpPr>
                <a:spLocks noChangeAspect="1" noEditPoints="1"/>
              </p:cNvSpPr>
              <p:nvPr/>
            </p:nvSpPr>
            <p:spPr bwMode="auto">
              <a:xfrm>
                <a:off x="3617639" y="1347817"/>
                <a:ext cx="357228" cy="35847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99BAD4C-70BC-4885-A6E9-D82DC7471DBA}"/>
                  </a:ext>
                </a:extLst>
              </p:cNvPr>
              <p:cNvSpPr/>
              <p:nvPr/>
            </p:nvSpPr>
            <p:spPr>
              <a:xfrm>
                <a:off x="2717252" y="1774912"/>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Time &amp; Resource</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20" name="Group 19">
              <a:extLst>
                <a:ext uri="{FF2B5EF4-FFF2-40B4-BE49-F238E27FC236}">
                  <a16:creationId xmlns:a16="http://schemas.microsoft.com/office/drawing/2014/main" id="{82CFCC9C-32DB-4B2F-9D8F-E84F21325954}"/>
                </a:ext>
              </a:extLst>
            </p:cNvPr>
            <p:cNvGrpSpPr/>
            <p:nvPr/>
          </p:nvGrpSpPr>
          <p:grpSpPr>
            <a:xfrm>
              <a:off x="-107244" y="3629641"/>
              <a:ext cx="2186693" cy="1161979"/>
              <a:chOff x="7189453" y="1226455"/>
              <a:chExt cx="2186693" cy="1161979"/>
            </a:xfrm>
          </p:grpSpPr>
          <p:sp>
            <p:nvSpPr>
              <p:cNvPr id="21" name="CRMArticles_EFF5" title="Icon of two documents stacked together with writing on them">
                <a:extLst>
                  <a:ext uri="{FF2B5EF4-FFF2-40B4-BE49-F238E27FC236}">
                    <a16:creationId xmlns:a16="http://schemas.microsoft.com/office/drawing/2014/main" id="{C6EE5B06-C436-4675-B3C9-841BBBEC4A9A}"/>
                  </a:ext>
                </a:extLst>
              </p:cNvPr>
              <p:cNvSpPr>
                <a:spLocks noChangeAspect="1" noEditPoints="1"/>
              </p:cNvSpPr>
              <p:nvPr/>
            </p:nvSpPr>
            <p:spPr bwMode="auto">
              <a:xfrm>
                <a:off x="8058357" y="1226455"/>
                <a:ext cx="386242" cy="44585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CDEA3CF-8D53-40A5-863A-F6C33BB3C36E}"/>
                  </a:ext>
                </a:extLst>
              </p:cNvPr>
              <p:cNvSpPr/>
              <p:nvPr/>
            </p:nvSpPr>
            <p:spPr>
              <a:xfrm>
                <a:off x="7189453" y="1775638"/>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Paper</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nvGrpSpPr>
            <p:cNvPr id="23" name="Group 22">
              <a:extLst>
                <a:ext uri="{FF2B5EF4-FFF2-40B4-BE49-F238E27FC236}">
                  <a16:creationId xmlns:a16="http://schemas.microsoft.com/office/drawing/2014/main" id="{4773B827-C671-4BE3-8CB7-DD050B11F7FE}"/>
                </a:ext>
              </a:extLst>
            </p:cNvPr>
            <p:cNvGrpSpPr/>
            <p:nvPr/>
          </p:nvGrpSpPr>
          <p:grpSpPr>
            <a:xfrm>
              <a:off x="1253667" y="3615659"/>
              <a:ext cx="2186693" cy="1205068"/>
              <a:chOff x="9422387" y="1192084"/>
              <a:chExt cx="2186693" cy="1205068"/>
            </a:xfrm>
          </p:grpSpPr>
          <p:sp>
            <p:nvSpPr>
              <p:cNvPr id="24" name="strategy" title="Icon of two circles and a curved arrow winding between three exes connecting them">
                <a:extLst>
                  <a:ext uri="{FF2B5EF4-FFF2-40B4-BE49-F238E27FC236}">
                    <a16:creationId xmlns:a16="http://schemas.microsoft.com/office/drawing/2014/main" id="{F9EE5153-BC1E-4888-80E7-3F4DE049DA04}"/>
                  </a:ext>
                </a:extLst>
              </p:cNvPr>
              <p:cNvSpPr>
                <a:spLocks noChangeAspect="1" noEditPoints="1"/>
              </p:cNvSpPr>
              <p:nvPr/>
            </p:nvSpPr>
            <p:spPr bwMode="auto">
              <a:xfrm>
                <a:off x="10322614" y="1192084"/>
                <a:ext cx="386242" cy="51459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DFF803C-F2DF-4738-8000-29303CB8EE68}"/>
                  </a:ext>
                </a:extLst>
              </p:cNvPr>
              <p:cNvSpPr/>
              <p:nvPr/>
            </p:nvSpPr>
            <p:spPr>
              <a:xfrm>
                <a:off x="9422387" y="1784356"/>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Complex</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grpSp>
        <p:nvGrpSpPr>
          <p:cNvPr id="61" name="Group 60">
            <a:extLst>
              <a:ext uri="{FF2B5EF4-FFF2-40B4-BE49-F238E27FC236}">
                <a16:creationId xmlns:a16="http://schemas.microsoft.com/office/drawing/2014/main" id="{606D46DE-5782-4FE1-AE89-12EC32A9C4CC}"/>
              </a:ext>
            </a:extLst>
          </p:cNvPr>
          <p:cNvGrpSpPr/>
          <p:nvPr/>
        </p:nvGrpSpPr>
        <p:grpSpPr>
          <a:xfrm>
            <a:off x="3970919" y="2058687"/>
            <a:ext cx="2196868" cy="2743200"/>
            <a:chOff x="4159669" y="1530935"/>
            <a:chExt cx="2411375" cy="2762266"/>
          </a:xfrm>
        </p:grpSpPr>
        <p:cxnSp>
          <p:nvCxnSpPr>
            <p:cNvPr id="9" name="Straight Connector 8">
              <a:extLst>
                <a:ext uri="{FF2B5EF4-FFF2-40B4-BE49-F238E27FC236}">
                  <a16:creationId xmlns:a16="http://schemas.microsoft.com/office/drawing/2014/main" id="{2F781EF7-91AC-4B2C-B952-40488FED2B11}"/>
                </a:ext>
              </a:extLst>
            </p:cNvPr>
            <p:cNvCxnSpPr>
              <a:cxnSpLocks/>
            </p:cNvCxnSpPr>
            <p:nvPr/>
          </p:nvCxnSpPr>
          <p:spPr>
            <a:xfrm>
              <a:off x="6571044" y="1530935"/>
              <a:ext cx="0" cy="2762266"/>
            </a:xfrm>
            <a:prstGeom prst="line">
              <a:avLst/>
            </a:prstGeom>
            <a:noFill/>
            <a:ln w="9525" cap="rnd" cmpd="sng" algn="ctr">
              <a:solidFill>
                <a:srgbClr val="2E2F2E">
                  <a:lumMod val="25000"/>
                  <a:lumOff val="75000"/>
                </a:srgbClr>
              </a:solidFill>
              <a:prstDash val="solid"/>
              <a:headEnd type="none"/>
              <a:tailEnd type="none"/>
            </a:ln>
            <a:effectLst/>
          </p:spPr>
        </p:cxnSp>
        <p:grpSp>
          <p:nvGrpSpPr>
            <p:cNvPr id="53" name="Group 52">
              <a:extLst>
                <a:ext uri="{FF2B5EF4-FFF2-40B4-BE49-F238E27FC236}">
                  <a16:creationId xmlns:a16="http://schemas.microsoft.com/office/drawing/2014/main" id="{AFC40D48-271C-463C-B52F-EBE93DA511E5}"/>
                </a:ext>
              </a:extLst>
            </p:cNvPr>
            <p:cNvGrpSpPr/>
            <p:nvPr/>
          </p:nvGrpSpPr>
          <p:grpSpPr>
            <a:xfrm>
              <a:off x="4218451" y="1668614"/>
              <a:ext cx="1515198" cy="1038723"/>
              <a:chOff x="4218451" y="1062333"/>
              <a:chExt cx="1515198" cy="1038723"/>
            </a:xfrm>
          </p:grpSpPr>
          <p:sp>
            <p:nvSpPr>
              <p:cNvPr id="28" name="Rectangle 27">
                <a:extLst>
                  <a:ext uri="{FF2B5EF4-FFF2-40B4-BE49-F238E27FC236}">
                    <a16:creationId xmlns:a16="http://schemas.microsoft.com/office/drawing/2014/main" id="{ED18E511-A07E-4495-AF2B-F6F272146855}"/>
                  </a:ext>
                </a:extLst>
              </p:cNvPr>
              <p:cNvSpPr/>
              <p:nvPr/>
            </p:nvSpPr>
            <p:spPr>
              <a:xfrm>
                <a:off x="4218451" y="1488260"/>
                <a:ext cx="151519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“Shadow IT”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governance</a:t>
                </a:r>
              </a:p>
            </p:txBody>
          </p:sp>
          <p:sp>
            <p:nvSpPr>
              <p:cNvPr id="29" name="binoculars" title="Icon of binoculars">
                <a:extLst>
                  <a:ext uri="{FF2B5EF4-FFF2-40B4-BE49-F238E27FC236}">
                    <a16:creationId xmlns:a16="http://schemas.microsoft.com/office/drawing/2014/main" id="{18FEDEE2-E298-476A-838D-0620A252CABE}"/>
                  </a:ext>
                </a:extLst>
              </p:cNvPr>
              <p:cNvSpPr>
                <a:spLocks noChangeAspect="1" noEditPoints="1"/>
              </p:cNvSpPr>
              <p:nvPr/>
            </p:nvSpPr>
            <p:spPr bwMode="auto">
              <a:xfrm>
                <a:off x="4765910" y="1062333"/>
                <a:ext cx="422443" cy="3890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C26E2D57-793E-4533-BBB6-74DC0BD26C0C}"/>
                </a:ext>
              </a:extLst>
            </p:cNvPr>
            <p:cNvGrpSpPr/>
            <p:nvPr/>
          </p:nvGrpSpPr>
          <p:grpSpPr>
            <a:xfrm>
              <a:off x="4159669" y="3119530"/>
              <a:ext cx="1577806" cy="1123966"/>
              <a:chOff x="4833489" y="3000045"/>
              <a:chExt cx="1577806" cy="1123966"/>
            </a:xfrm>
          </p:grpSpPr>
          <p:sp>
            <p:nvSpPr>
              <p:cNvPr id="31" name="speedometer_2" title="Icon of a spedometer showing fast speed">
                <a:extLst>
                  <a:ext uri="{FF2B5EF4-FFF2-40B4-BE49-F238E27FC236}">
                    <a16:creationId xmlns:a16="http://schemas.microsoft.com/office/drawing/2014/main" id="{4E114235-8874-4D53-A43D-93C4A0A20DF7}"/>
                  </a:ext>
                </a:extLst>
              </p:cNvPr>
              <p:cNvSpPr>
                <a:spLocks noChangeAspect="1" noEditPoints="1"/>
              </p:cNvSpPr>
              <p:nvPr/>
            </p:nvSpPr>
            <p:spPr bwMode="auto">
              <a:xfrm>
                <a:off x="5376250" y="3000045"/>
                <a:ext cx="484096" cy="4246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303A0D75-E190-434A-8AC1-B96EE23278FF}"/>
                  </a:ext>
                </a:extLst>
              </p:cNvPr>
              <p:cNvSpPr/>
              <p:nvPr/>
            </p:nvSpPr>
            <p:spPr>
              <a:xfrm>
                <a:off x="4833489" y="3511215"/>
                <a:ext cx="157780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Changing Business</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expectations</a:t>
                </a:r>
              </a:p>
            </p:txBody>
          </p:sp>
        </p:grpSp>
      </p:grpSp>
      <p:grpSp>
        <p:nvGrpSpPr>
          <p:cNvPr id="62" name="Group 61">
            <a:extLst>
              <a:ext uri="{FF2B5EF4-FFF2-40B4-BE49-F238E27FC236}">
                <a16:creationId xmlns:a16="http://schemas.microsoft.com/office/drawing/2014/main" id="{A1813A01-A77C-48A3-8438-61715D76E703}"/>
              </a:ext>
            </a:extLst>
          </p:cNvPr>
          <p:cNvGrpSpPr/>
          <p:nvPr/>
        </p:nvGrpSpPr>
        <p:grpSpPr>
          <a:xfrm>
            <a:off x="6747517" y="2091170"/>
            <a:ext cx="1544045" cy="2632700"/>
            <a:chOff x="7033518" y="2116072"/>
            <a:chExt cx="1422119" cy="2632700"/>
          </a:xfrm>
        </p:grpSpPr>
        <p:grpSp>
          <p:nvGrpSpPr>
            <p:cNvPr id="55" name="Group 54">
              <a:extLst>
                <a:ext uri="{FF2B5EF4-FFF2-40B4-BE49-F238E27FC236}">
                  <a16:creationId xmlns:a16="http://schemas.microsoft.com/office/drawing/2014/main" id="{B48FF1CA-D2B7-49A1-8C32-BA151CF3FCD7}"/>
                </a:ext>
              </a:extLst>
            </p:cNvPr>
            <p:cNvGrpSpPr/>
            <p:nvPr/>
          </p:nvGrpSpPr>
          <p:grpSpPr>
            <a:xfrm>
              <a:off x="7071451" y="2116072"/>
              <a:ext cx="1384186" cy="1061446"/>
              <a:chOff x="7676852" y="1284899"/>
              <a:chExt cx="1384186" cy="1061446"/>
            </a:xfrm>
          </p:grpSpPr>
          <p:sp>
            <p:nvSpPr>
              <p:cNvPr id="35" name="Rectangle 34">
                <a:extLst>
                  <a:ext uri="{FF2B5EF4-FFF2-40B4-BE49-F238E27FC236}">
                    <a16:creationId xmlns:a16="http://schemas.microsoft.com/office/drawing/2014/main" id="{0A5C69F8-EEF1-4410-A78A-2EF0E6CE4CAA}"/>
                  </a:ext>
                </a:extLst>
              </p:cNvPr>
              <p:cNvSpPr/>
              <p:nvPr/>
            </p:nvSpPr>
            <p:spPr>
              <a:xfrm>
                <a:off x="7676852" y="1733549"/>
                <a:ext cx="138418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No BI integration</a:t>
                </a:r>
              </a:p>
            </p:txBody>
          </p:sp>
          <p:grpSp>
            <p:nvGrpSpPr>
              <p:cNvPr id="36" name="Group 35">
                <a:extLst>
                  <a:ext uri="{FF2B5EF4-FFF2-40B4-BE49-F238E27FC236}">
                    <a16:creationId xmlns:a16="http://schemas.microsoft.com/office/drawing/2014/main" id="{8C95A35A-8470-4208-86C7-22AECB72D624}"/>
                  </a:ext>
                </a:extLst>
              </p:cNvPr>
              <p:cNvGrpSpPr/>
              <p:nvPr/>
            </p:nvGrpSpPr>
            <p:grpSpPr>
              <a:xfrm>
                <a:off x="8133081" y="1284899"/>
                <a:ext cx="457200" cy="350395"/>
                <a:chOff x="5788183" y="3706306"/>
                <a:chExt cx="457200" cy="350395"/>
              </a:xfrm>
            </p:grpSpPr>
            <p:sp>
              <p:nvSpPr>
                <p:cNvPr id="37" name="Financial_E7BB" title="Icon of a chart made of vertical lines with a line tracing the top of each, turning into an arrow pointing up">
                  <a:extLst>
                    <a:ext uri="{FF2B5EF4-FFF2-40B4-BE49-F238E27FC236}">
                      <a16:creationId xmlns:a16="http://schemas.microsoft.com/office/drawing/2014/main" id="{3C7D135D-D42E-4424-8CCF-CC2C87E2FC82}"/>
                    </a:ext>
                  </a:extLst>
                </p:cNvPr>
                <p:cNvSpPr>
                  <a:spLocks noChangeAspect="1" noEditPoints="1"/>
                </p:cNvSpPr>
                <p:nvPr/>
              </p:nvSpPr>
              <p:spPr bwMode="auto">
                <a:xfrm>
                  <a:off x="5919258" y="3771594"/>
                  <a:ext cx="195051" cy="17399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monitor" title="Icon of a monitor">
                  <a:extLst>
                    <a:ext uri="{FF2B5EF4-FFF2-40B4-BE49-F238E27FC236}">
                      <a16:creationId xmlns:a16="http://schemas.microsoft.com/office/drawing/2014/main" id="{ABCA3363-E8D1-4174-A766-7AB57E07F9D7}"/>
                    </a:ext>
                  </a:extLst>
                </p:cNvPr>
                <p:cNvSpPr>
                  <a:spLocks noChangeAspect="1" noEditPoints="1"/>
                </p:cNvSpPr>
                <p:nvPr/>
              </p:nvSpPr>
              <p:spPr bwMode="auto">
                <a:xfrm>
                  <a:off x="5788183" y="370630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5C1F22B1-F28B-4635-BB3A-09971BF1565D}"/>
                </a:ext>
              </a:extLst>
            </p:cNvPr>
            <p:cNvGrpSpPr/>
            <p:nvPr/>
          </p:nvGrpSpPr>
          <p:grpSpPr>
            <a:xfrm>
              <a:off x="7033518" y="3652510"/>
              <a:ext cx="1415118" cy="1096262"/>
              <a:chOff x="7615124" y="3304743"/>
              <a:chExt cx="1415118" cy="1096262"/>
            </a:xfrm>
          </p:grpSpPr>
          <p:sp>
            <p:nvSpPr>
              <p:cNvPr id="41" name="Rectangle 40">
                <a:extLst>
                  <a:ext uri="{FF2B5EF4-FFF2-40B4-BE49-F238E27FC236}">
                    <a16:creationId xmlns:a16="http://schemas.microsoft.com/office/drawing/2014/main" id="{0AD7C921-E56C-4338-9619-77D511BFFA3D}"/>
                  </a:ext>
                </a:extLst>
              </p:cNvPr>
              <p:cNvSpPr/>
              <p:nvPr/>
            </p:nvSpPr>
            <p:spPr>
              <a:xfrm>
                <a:off x="7615124" y="3788209"/>
                <a:ext cx="141511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Lack of tracking &amp; measuring performance</a:t>
                </a:r>
              </a:p>
            </p:txBody>
          </p:sp>
          <p:sp>
            <p:nvSpPr>
              <p:cNvPr id="42" name="Website" title="Icon of multiple app windows">
                <a:extLst>
                  <a:ext uri="{FF2B5EF4-FFF2-40B4-BE49-F238E27FC236}">
                    <a16:creationId xmlns:a16="http://schemas.microsoft.com/office/drawing/2014/main" id="{17C227A7-B435-4893-AFF2-84B608CAC798}"/>
                  </a:ext>
                </a:extLst>
              </p:cNvPr>
              <p:cNvSpPr>
                <a:spLocks noChangeAspect="1" noEditPoints="1"/>
              </p:cNvSpPr>
              <p:nvPr/>
            </p:nvSpPr>
            <p:spPr bwMode="auto">
              <a:xfrm>
                <a:off x="8134830" y="3304743"/>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4C9147B5-6B41-47E5-AC36-BD2B416E945F}"/>
              </a:ext>
            </a:extLst>
          </p:cNvPr>
          <p:cNvGrpSpPr/>
          <p:nvPr/>
        </p:nvGrpSpPr>
        <p:grpSpPr>
          <a:xfrm>
            <a:off x="8873748" y="2048748"/>
            <a:ext cx="3077643" cy="2743200"/>
            <a:chOff x="9058820" y="1520996"/>
            <a:chExt cx="3304429" cy="2743200"/>
          </a:xfrm>
        </p:grpSpPr>
        <p:cxnSp>
          <p:nvCxnSpPr>
            <p:cNvPr id="8" name="Straight Connector 7">
              <a:extLst>
                <a:ext uri="{FF2B5EF4-FFF2-40B4-BE49-F238E27FC236}">
                  <a16:creationId xmlns:a16="http://schemas.microsoft.com/office/drawing/2014/main" id="{4CC0853F-B72B-4360-B556-BB09BD4D1782}"/>
                </a:ext>
              </a:extLst>
            </p:cNvPr>
            <p:cNvCxnSpPr>
              <a:cxnSpLocks/>
            </p:cNvCxnSpPr>
            <p:nvPr/>
          </p:nvCxnSpPr>
          <p:spPr>
            <a:xfrm>
              <a:off x="9355073" y="1520996"/>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64" name="Group 63">
              <a:extLst>
                <a:ext uri="{FF2B5EF4-FFF2-40B4-BE49-F238E27FC236}">
                  <a16:creationId xmlns:a16="http://schemas.microsoft.com/office/drawing/2014/main" id="{609C343C-DCA4-4AA7-A677-3328949FE592}"/>
                </a:ext>
              </a:extLst>
            </p:cNvPr>
            <p:cNvGrpSpPr/>
            <p:nvPr/>
          </p:nvGrpSpPr>
          <p:grpSpPr>
            <a:xfrm>
              <a:off x="9058820" y="1563041"/>
              <a:ext cx="3304429" cy="2610382"/>
              <a:chOff x="9058820" y="1563041"/>
              <a:chExt cx="3304429" cy="2610382"/>
            </a:xfrm>
          </p:grpSpPr>
          <p:grpSp>
            <p:nvGrpSpPr>
              <p:cNvPr id="63" name="Group 62">
                <a:extLst>
                  <a:ext uri="{FF2B5EF4-FFF2-40B4-BE49-F238E27FC236}">
                    <a16:creationId xmlns:a16="http://schemas.microsoft.com/office/drawing/2014/main" id="{33A9812D-FA98-4375-A4C0-DB2B5BF749FE}"/>
                  </a:ext>
                </a:extLst>
              </p:cNvPr>
              <p:cNvGrpSpPr/>
              <p:nvPr/>
            </p:nvGrpSpPr>
            <p:grpSpPr>
              <a:xfrm>
                <a:off x="9058820" y="1563041"/>
                <a:ext cx="3304429" cy="2610382"/>
                <a:chOff x="9058820" y="1563041"/>
                <a:chExt cx="3304429" cy="2610382"/>
              </a:xfrm>
            </p:grpSpPr>
            <p:grpSp>
              <p:nvGrpSpPr>
                <p:cNvPr id="58" name="Group 57">
                  <a:extLst>
                    <a:ext uri="{FF2B5EF4-FFF2-40B4-BE49-F238E27FC236}">
                      <a16:creationId xmlns:a16="http://schemas.microsoft.com/office/drawing/2014/main" id="{04F29781-2371-46B3-8C14-1ADB1FC2FE6D}"/>
                    </a:ext>
                  </a:extLst>
                </p:cNvPr>
                <p:cNvGrpSpPr/>
                <p:nvPr/>
              </p:nvGrpSpPr>
              <p:grpSpPr>
                <a:xfrm>
                  <a:off x="9058820" y="1568074"/>
                  <a:ext cx="2186693" cy="1012356"/>
                  <a:chOff x="9481636" y="996675"/>
                  <a:chExt cx="2186693" cy="1012356"/>
                </a:xfrm>
              </p:grpSpPr>
              <p:sp>
                <p:nvSpPr>
                  <p:cNvPr id="45" name="Rectangle 44">
                    <a:extLst>
                      <a:ext uri="{FF2B5EF4-FFF2-40B4-BE49-F238E27FC236}">
                        <a16:creationId xmlns:a16="http://schemas.microsoft.com/office/drawing/2014/main" id="{B706430C-022E-4928-A17F-FFA5C4E59DED}"/>
                      </a:ext>
                    </a:extLst>
                  </p:cNvPr>
                  <p:cNvSpPr/>
                  <p:nvPr/>
                </p:nvSpPr>
                <p:spPr>
                  <a:xfrm>
                    <a:off x="9481636" y="1396235"/>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Legacy system</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maintenance</a:t>
                    </a:r>
                  </a:p>
                </p:txBody>
              </p:sp>
              <p:sp>
                <p:nvSpPr>
                  <p:cNvPr id="46" name="Browser" title="Icon of a browser window">
                    <a:extLst>
                      <a:ext uri="{FF2B5EF4-FFF2-40B4-BE49-F238E27FC236}">
                        <a16:creationId xmlns:a16="http://schemas.microsoft.com/office/drawing/2014/main" id="{AF33E6FE-543E-4D4A-B91E-191032CC3638}"/>
                      </a:ext>
                    </a:extLst>
                  </p:cNvPr>
                  <p:cNvSpPr>
                    <a:spLocks noChangeAspect="1" noEditPoints="1"/>
                  </p:cNvSpPr>
                  <p:nvPr/>
                </p:nvSpPr>
                <p:spPr bwMode="auto">
                  <a:xfrm>
                    <a:off x="10349550" y="996675"/>
                    <a:ext cx="515371" cy="4124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EB96E09-2275-48DA-9133-F76EFA9DA6A2}"/>
                    </a:ext>
                  </a:extLst>
                </p:cNvPr>
                <p:cNvGrpSpPr/>
                <p:nvPr/>
              </p:nvGrpSpPr>
              <p:grpSpPr>
                <a:xfrm>
                  <a:off x="10754671" y="1563041"/>
                  <a:ext cx="1608578" cy="1117851"/>
                  <a:chOff x="9829770" y="2230420"/>
                  <a:chExt cx="1608578" cy="1117851"/>
                </a:xfrm>
              </p:grpSpPr>
              <p:sp>
                <p:nvSpPr>
                  <p:cNvPr id="47" name="Rectangle 46">
                    <a:extLst>
                      <a:ext uri="{FF2B5EF4-FFF2-40B4-BE49-F238E27FC236}">
                        <a16:creationId xmlns:a16="http://schemas.microsoft.com/office/drawing/2014/main" id="{B9F13AEE-8768-46FF-915B-912D58B828E0}"/>
                      </a:ext>
                    </a:extLst>
                  </p:cNvPr>
                  <p:cNvSpPr/>
                  <p:nvPr/>
                </p:nvSpPr>
                <p:spPr>
                  <a:xfrm>
                    <a:off x="9829770" y="2735475"/>
                    <a:ext cx="160857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Security &amp;</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Compliance needs</a:t>
                    </a:r>
                  </a:p>
                </p:txBody>
              </p:sp>
              <p:sp>
                <p:nvSpPr>
                  <p:cNvPr id="48" name="Lock" title="Icon of a padlock">
                    <a:extLst>
                      <a:ext uri="{FF2B5EF4-FFF2-40B4-BE49-F238E27FC236}">
                        <a16:creationId xmlns:a16="http://schemas.microsoft.com/office/drawing/2014/main" id="{E6ECC98E-0969-409B-AB0E-874DB3B22351}"/>
                      </a:ext>
                    </a:extLst>
                  </p:cNvPr>
                  <p:cNvSpPr>
                    <a:spLocks noChangeAspect="1" noEditPoints="1"/>
                  </p:cNvSpPr>
                  <p:nvPr/>
                </p:nvSpPr>
                <p:spPr bwMode="auto">
                  <a:xfrm>
                    <a:off x="10455337" y="2230420"/>
                    <a:ext cx="320606" cy="44809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A515DC71-E0A0-4CB9-979E-6C895A37C216}"/>
                    </a:ext>
                  </a:extLst>
                </p:cNvPr>
                <p:cNvSpPr/>
                <p:nvPr/>
              </p:nvSpPr>
              <p:spPr>
                <a:xfrm>
                  <a:off x="9645083" y="356062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Leverage existing</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technology</a:t>
                  </a:r>
                </a:p>
              </p:txBody>
            </p:sp>
          </p:grpSp>
          <p:sp>
            <p:nvSpPr>
              <p:cNvPr id="50" name="server" title="Icon of a server tower">
                <a:extLst>
                  <a:ext uri="{FF2B5EF4-FFF2-40B4-BE49-F238E27FC236}">
                    <a16:creationId xmlns:a16="http://schemas.microsoft.com/office/drawing/2014/main" id="{4A8A353F-531C-47CD-AD0C-5F07C30342D0}"/>
                  </a:ext>
                </a:extLst>
              </p:cNvPr>
              <p:cNvSpPr>
                <a:spLocks noChangeAspect="1" noEditPoints="1"/>
              </p:cNvSpPr>
              <p:nvPr/>
            </p:nvSpPr>
            <p:spPr bwMode="auto">
              <a:xfrm>
                <a:off x="10619040" y="3058200"/>
                <a:ext cx="259988" cy="4938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 name="Rectangle 4">
            <a:extLst>
              <a:ext uri="{FF2B5EF4-FFF2-40B4-BE49-F238E27FC236}">
                <a16:creationId xmlns:a16="http://schemas.microsoft.com/office/drawing/2014/main" id="{DE752736-2C07-45A0-B36E-120626022D84}"/>
              </a:ext>
            </a:extLst>
          </p:cNvPr>
          <p:cNvSpPr/>
          <p:nvPr/>
        </p:nvSpPr>
        <p:spPr bwMode="auto">
          <a:xfrm>
            <a:off x="399244" y="1354065"/>
            <a:ext cx="2651052"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Time to Market</a:t>
            </a:r>
          </a:p>
        </p:txBody>
      </p:sp>
      <p:sp>
        <p:nvSpPr>
          <p:cNvPr id="101" name="Rectangle 100">
            <a:extLst>
              <a:ext uri="{FF2B5EF4-FFF2-40B4-BE49-F238E27FC236}">
                <a16:creationId xmlns:a16="http://schemas.microsoft.com/office/drawing/2014/main" id="{2D4C37CF-1260-4C93-9292-4BCA73F69577}"/>
              </a:ext>
            </a:extLst>
          </p:cNvPr>
          <p:cNvSpPr/>
          <p:nvPr/>
        </p:nvSpPr>
        <p:spPr bwMode="auto">
          <a:xfrm>
            <a:off x="3444949" y="1342586"/>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Business/ IT Alignment</a:t>
            </a:r>
          </a:p>
        </p:txBody>
      </p:sp>
      <p:sp>
        <p:nvSpPr>
          <p:cNvPr id="105" name="Rectangle 104">
            <a:extLst>
              <a:ext uri="{FF2B5EF4-FFF2-40B4-BE49-F238E27FC236}">
                <a16:creationId xmlns:a16="http://schemas.microsoft.com/office/drawing/2014/main" id="{4DBA550E-8601-4E51-8B20-D3CDB3332D4A}"/>
              </a:ext>
            </a:extLst>
          </p:cNvPr>
          <p:cNvSpPr/>
          <p:nvPr/>
        </p:nvSpPr>
        <p:spPr bwMode="auto">
          <a:xfrm>
            <a:off x="6370919" y="1342585"/>
            <a:ext cx="2502830"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Lack of Insights</a:t>
            </a:r>
          </a:p>
        </p:txBody>
      </p:sp>
      <p:sp>
        <p:nvSpPr>
          <p:cNvPr id="106" name="Rectangle 105">
            <a:extLst>
              <a:ext uri="{FF2B5EF4-FFF2-40B4-BE49-F238E27FC236}">
                <a16:creationId xmlns:a16="http://schemas.microsoft.com/office/drawing/2014/main" id="{B2BC632B-F73A-4FED-A358-D57D545D726E}"/>
              </a:ext>
            </a:extLst>
          </p:cNvPr>
          <p:cNvSpPr/>
          <p:nvPr/>
        </p:nvSpPr>
        <p:spPr bwMode="auto">
          <a:xfrm>
            <a:off x="9273763" y="1338849"/>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Total cost of ownership</a:t>
            </a:r>
          </a:p>
        </p:txBody>
      </p:sp>
      <p:sp>
        <p:nvSpPr>
          <p:cNvPr id="88" name="Title 1">
            <a:extLst>
              <a:ext uri="{FF2B5EF4-FFF2-40B4-BE49-F238E27FC236}">
                <a16:creationId xmlns:a16="http://schemas.microsoft.com/office/drawing/2014/main" id="{B2BF0AFC-4737-49B4-B8B6-6B515D3A532B}"/>
              </a:ext>
            </a:extLst>
          </p:cNvPr>
          <p:cNvSpPr txBox="1">
            <a:spLocks/>
          </p:cNvSpPr>
          <p:nvPr/>
        </p:nvSpPr>
        <p:spPr>
          <a:xfrm>
            <a:off x="3239017" y="5273436"/>
            <a:ext cx="5301167" cy="425488"/>
          </a:xfrm>
          <a:prstGeom prst="rect">
            <a:avLst/>
          </a:prstGeom>
          <a:noFill/>
        </p:spPr>
        <p:txBody>
          <a:bodyPr vert="horz" wrap="square" lIns="44827" tIns="89654" rIns="44827" bIns="89654" rtlCol="0" anchor="t"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62" rtl="0" eaLnBrk="1" fontAlgn="auto" latinLnBrk="0" hangingPunct="1">
              <a:lnSpc>
                <a:spcPct val="90000"/>
              </a:lnSpc>
              <a:spcBef>
                <a:spcPct val="0"/>
              </a:spcBef>
              <a:spcAft>
                <a:spcPts val="0"/>
              </a:spcAft>
              <a:buClrTx/>
              <a:buSzTx/>
              <a:buFontTx/>
              <a:buNone/>
              <a:tabLst/>
              <a:defRPr/>
            </a:pPr>
            <a:r>
              <a:rPr kumimoji="0" lang="en-US" sz="1765" b="1" i="0" u="none" strike="noStrike" kern="1200" cap="none" spc="-49" normalizeH="0" baseline="0" noProof="0" dirty="0">
                <a:ln w="3175">
                  <a:noFill/>
                </a:ln>
                <a:solidFill>
                  <a:srgbClr val="001E4E"/>
                </a:solidFill>
                <a:effectLst/>
                <a:uLnTx/>
                <a:uFillTx/>
                <a:latin typeface="Segoe UI Semibold" panose="020B0702040204020203" pitchFamily="34" charset="0"/>
                <a:ea typeface="+mn-ea"/>
                <a:cs typeface="Segoe UI Semibold" panose="020B0702040204020203" pitchFamily="34" charset="0"/>
              </a:rPr>
              <a:t>Line of business decision makers are critical to success</a:t>
            </a:r>
          </a:p>
        </p:txBody>
      </p:sp>
      <p:grpSp>
        <p:nvGrpSpPr>
          <p:cNvPr id="112" name="Group 111">
            <a:extLst>
              <a:ext uri="{FF2B5EF4-FFF2-40B4-BE49-F238E27FC236}">
                <a16:creationId xmlns:a16="http://schemas.microsoft.com/office/drawing/2014/main" id="{1234A393-AFFF-452B-892C-D2B7990887B3}"/>
              </a:ext>
            </a:extLst>
          </p:cNvPr>
          <p:cNvGrpSpPr/>
          <p:nvPr/>
        </p:nvGrpSpPr>
        <p:grpSpPr>
          <a:xfrm>
            <a:off x="1141606" y="5567695"/>
            <a:ext cx="2900669" cy="843032"/>
            <a:chOff x="408198" y="2332338"/>
            <a:chExt cx="2958456" cy="859827"/>
          </a:xfrm>
        </p:grpSpPr>
        <p:sp>
          <p:nvSpPr>
            <p:cNvPr id="113" name="TextBox 112">
              <a:extLst>
                <a:ext uri="{FF2B5EF4-FFF2-40B4-BE49-F238E27FC236}">
                  <a16:creationId xmlns:a16="http://schemas.microsoft.com/office/drawing/2014/main" id="{581EE6C8-98D6-40D7-88B2-9353C78E140F}"/>
                </a:ext>
              </a:extLst>
            </p:cNvPr>
            <p:cNvSpPr txBox="1"/>
            <p:nvPr/>
          </p:nvSpPr>
          <p:spPr>
            <a:xfrm>
              <a:off x="408198" y="2332338"/>
              <a:ext cx="1146282" cy="859827"/>
            </a:xfrm>
            <a:prstGeom prst="rect">
              <a:avLst/>
            </a:prstGeom>
            <a:noFill/>
          </p:spPr>
          <p:txBody>
            <a:bodyPr wrap="square" lIns="44827" tIns="89654" rIns="44827" bIns="89654" rtlCol="0" anchor="ctr">
              <a:no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Segoe UI" pitchFamily="34" charset="0"/>
                  <a:cs typeface="Segoe UI" pitchFamily="34" charset="0"/>
                </a:rPr>
                <a:t>61%</a:t>
              </a:r>
              <a:endParaRPr kumimoji="0" lang="en-US" sz="1569"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114" name="Rectangle 113">
              <a:extLst>
                <a:ext uri="{FF2B5EF4-FFF2-40B4-BE49-F238E27FC236}">
                  <a16:creationId xmlns:a16="http://schemas.microsoft.com/office/drawing/2014/main" id="{D89C3152-4614-42C5-90E7-3D90A2758C5F}"/>
                </a:ext>
              </a:extLst>
            </p:cNvPr>
            <p:cNvSpPr/>
            <p:nvPr/>
          </p:nvSpPr>
          <p:spPr>
            <a:xfrm>
              <a:off x="1354762" y="2500641"/>
              <a:ext cx="2011892"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w="3175">
                    <a:noFill/>
                  </a:ln>
                  <a:solidFill>
                    <a:srgbClr val="505050"/>
                  </a:solidFill>
                  <a:effectLst/>
                  <a:uLnTx/>
                  <a:uFillTx/>
                  <a:latin typeface="Segoe UI"/>
                  <a:ea typeface="+mn-ea"/>
                  <a:cs typeface="Segoe UI" panose="020B0502040204020203" pitchFamily="34" charset="0"/>
                </a:rPr>
                <a:t>funded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1E3D7959-F7E8-4E89-BC79-8A24A3A1A9CC}"/>
              </a:ext>
            </a:extLst>
          </p:cNvPr>
          <p:cNvGrpSpPr/>
          <p:nvPr/>
        </p:nvGrpSpPr>
        <p:grpSpPr>
          <a:xfrm>
            <a:off x="7968839" y="5632323"/>
            <a:ext cx="3070216" cy="633706"/>
            <a:chOff x="364559" y="3044042"/>
            <a:chExt cx="3131380" cy="646331"/>
          </a:xfrm>
        </p:grpSpPr>
        <p:sp>
          <p:nvSpPr>
            <p:cNvPr id="116" name="Rectangle 115">
              <a:extLst>
                <a:ext uri="{FF2B5EF4-FFF2-40B4-BE49-F238E27FC236}">
                  <a16:creationId xmlns:a16="http://schemas.microsoft.com/office/drawing/2014/main" id="{3D5D945D-32D9-4A64-817F-A8FCA589D60D}"/>
                </a:ext>
              </a:extLst>
            </p:cNvPr>
            <p:cNvSpPr/>
            <p:nvPr/>
          </p:nvSpPr>
          <p:spPr>
            <a:xfrm>
              <a:off x="364559" y="3044042"/>
              <a:ext cx="1117614" cy="646331"/>
            </a:xfrm>
            <a:prstGeom prst="rect">
              <a:avLst/>
            </a:prstGeom>
          </p:spPr>
          <p:txBody>
            <a:bodyPr wrap="none">
              <a:sp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mn-ea"/>
                  <a:cs typeface="Segoe UI" pitchFamily="34" charset="0"/>
                </a:rPr>
                <a:t>81%</a:t>
              </a:r>
              <a:endParaRPr kumimoji="0" lang="en-US" sz="1569"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19CB556-D7D8-42B9-B3AE-AF03E2E84CF5}"/>
                </a:ext>
              </a:extLst>
            </p:cNvPr>
            <p:cNvSpPr/>
            <p:nvPr/>
          </p:nvSpPr>
          <p:spPr>
            <a:xfrm>
              <a:off x="1400919" y="3126255"/>
              <a:ext cx="2095020"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influenced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97982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2F059F-9E5F-4185-92ED-71340C00836F}"/>
              </a:ext>
            </a:extLst>
          </p:cNvPr>
          <p:cNvSpPr txBox="1"/>
          <p:nvPr/>
        </p:nvSpPr>
        <p:spPr>
          <a:xfrm>
            <a:off x="82056" y="217265"/>
            <a:ext cx="6358204" cy="6325113"/>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Organisations deal with countless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manual, paper &amp; complex processes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Only so many problems can be solved with</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off-the-shelf SaaS</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Sometimes…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There’s just not “an app for that”</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development &amp; maintenance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is time consuming and costly</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Everything else…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GB" sz="2800" b="1" i="0" u="none" strike="noStrike" kern="1200" cap="none" spc="0" normalizeH="0" baseline="0" noProof="0" dirty="0">
                <a:ln>
                  <a:noFill/>
                </a:ln>
                <a:solidFill>
                  <a:srgbClr val="742774"/>
                </a:solidFill>
                <a:effectLst/>
                <a:uLnTx/>
                <a:uFillTx/>
                <a:latin typeface="SEGOE UI REGULAR"/>
                <a:ea typeface="+mn-ea"/>
                <a:cs typeface="+mn-cs"/>
              </a:rPr>
              <a:t>is a missed opportunity to optimise</a:t>
            </a:r>
          </a:p>
        </p:txBody>
      </p:sp>
      <p:sp>
        <p:nvSpPr>
          <p:cNvPr id="138" name="Rounded Rectangle 2">
            <a:extLst>
              <a:ext uri="{FF2B5EF4-FFF2-40B4-BE49-F238E27FC236}">
                <a16:creationId xmlns:a16="http://schemas.microsoft.com/office/drawing/2014/main" id="{50195AB8-872B-4ACE-9904-15CF2F6F172D}"/>
              </a:ext>
            </a:extLst>
          </p:cNvPr>
          <p:cNvSpPr/>
          <p:nvPr/>
        </p:nvSpPr>
        <p:spPr bwMode="auto">
          <a:xfrm>
            <a:off x="6408764" y="272324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3">
            <a:extLst>
              <a:ext uri="{FF2B5EF4-FFF2-40B4-BE49-F238E27FC236}">
                <a16:creationId xmlns:a16="http://schemas.microsoft.com/office/drawing/2014/main" id="{8485E5F6-3E03-4A00-BAC8-A8F10DB58F68}"/>
              </a:ext>
            </a:extLst>
          </p:cNvPr>
          <p:cNvSpPr/>
          <p:nvPr/>
        </p:nvSpPr>
        <p:spPr bwMode="auto">
          <a:xfrm>
            <a:off x="6912988"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4">
            <a:extLst>
              <a:ext uri="{FF2B5EF4-FFF2-40B4-BE49-F238E27FC236}">
                <a16:creationId xmlns:a16="http://schemas.microsoft.com/office/drawing/2014/main" id="{903792B5-CDE1-4844-B286-AC906A9D8193}"/>
              </a:ext>
            </a:extLst>
          </p:cNvPr>
          <p:cNvSpPr/>
          <p:nvPr/>
        </p:nvSpPr>
        <p:spPr bwMode="auto">
          <a:xfrm>
            <a:off x="7417211"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1">
            <a:extLst>
              <a:ext uri="{FF2B5EF4-FFF2-40B4-BE49-F238E27FC236}">
                <a16:creationId xmlns:a16="http://schemas.microsoft.com/office/drawing/2014/main" id="{E895E73F-ECC6-46FE-B690-46690F30C3B4}"/>
              </a:ext>
            </a:extLst>
          </p:cNvPr>
          <p:cNvSpPr/>
          <p:nvPr/>
        </p:nvSpPr>
        <p:spPr bwMode="auto">
          <a:xfrm>
            <a:off x="6402409" y="3222932"/>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
            <a:extLst>
              <a:ext uri="{FF2B5EF4-FFF2-40B4-BE49-F238E27FC236}">
                <a16:creationId xmlns:a16="http://schemas.microsoft.com/office/drawing/2014/main" id="{055F4356-6BEB-4558-ADB2-7E34311A7B0B}"/>
              </a:ext>
            </a:extLst>
          </p:cNvPr>
          <p:cNvSpPr/>
          <p:nvPr/>
        </p:nvSpPr>
        <p:spPr bwMode="auto">
          <a:xfrm>
            <a:off x="6906633" y="322293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 name="Rounded Rectangle 19">
            <a:extLst>
              <a:ext uri="{FF2B5EF4-FFF2-40B4-BE49-F238E27FC236}">
                <a16:creationId xmlns:a16="http://schemas.microsoft.com/office/drawing/2014/main" id="{56FA3F56-6ADA-407F-A032-5A0181D8F71D}"/>
              </a:ext>
            </a:extLst>
          </p:cNvPr>
          <p:cNvSpPr/>
          <p:nvPr/>
        </p:nvSpPr>
        <p:spPr bwMode="auto">
          <a:xfrm>
            <a:off x="6409725" y="1228046"/>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0">
            <a:extLst>
              <a:ext uri="{FF2B5EF4-FFF2-40B4-BE49-F238E27FC236}">
                <a16:creationId xmlns:a16="http://schemas.microsoft.com/office/drawing/2014/main" id="{2AAFD6B3-FAE9-47E3-8958-6A5CD32B1709}"/>
              </a:ext>
            </a:extLst>
          </p:cNvPr>
          <p:cNvSpPr/>
          <p:nvPr/>
        </p:nvSpPr>
        <p:spPr bwMode="auto">
          <a:xfrm>
            <a:off x="6913949"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1">
            <a:extLst>
              <a:ext uri="{FF2B5EF4-FFF2-40B4-BE49-F238E27FC236}">
                <a16:creationId xmlns:a16="http://schemas.microsoft.com/office/drawing/2014/main" id="{CEE65497-2DCA-4E0A-B259-228A87396B4B}"/>
              </a:ext>
            </a:extLst>
          </p:cNvPr>
          <p:cNvSpPr/>
          <p:nvPr/>
        </p:nvSpPr>
        <p:spPr bwMode="auto">
          <a:xfrm>
            <a:off x="7418173"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2">
            <a:extLst>
              <a:ext uri="{FF2B5EF4-FFF2-40B4-BE49-F238E27FC236}">
                <a16:creationId xmlns:a16="http://schemas.microsoft.com/office/drawing/2014/main" id="{EB9B4930-7D28-4894-9321-37420F1DC5C9}"/>
              </a:ext>
            </a:extLst>
          </p:cNvPr>
          <p:cNvSpPr/>
          <p:nvPr/>
        </p:nvSpPr>
        <p:spPr bwMode="auto">
          <a:xfrm>
            <a:off x="7922396"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23">
            <a:extLst>
              <a:ext uri="{FF2B5EF4-FFF2-40B4-BE49-F238E27FC236}">
                <a16:creationId xmlns:a16="http://schemas.microsoft.com/office/drawing/2014/main" id="{536BEB4D-C584-45CC-AC23-6E9733E572D0}"/>
              </a:ext>
            </a:extLst>
          </p:cNvPr>
          <p:cNvSpPr/>
          <p:nvPr/>
        </p:nvSpPr>
        <p:spPr bwMode="auto">
          <a:xfrm>
            <a:off x="8426619"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5">
            <a:extLst>
              <a:ext uri="{FF2B5EF4-FFF2-40B4-BE49-F238E27FC236}">
                <a16:creationId xmlns:a16="http://schemas.microsoft.com/office/drawing/2014/main" id="{B6FB1166-D436-41DE-9E09-A08E9D8B35E4}"/>
              </a:ext>
            </a:extLst>
          </p:cNvPr>
          <p:cNvSpPr/>
          <p:nvPr/>
        </p:nvSpPr>
        <p:spPr bwMode="auto">
          <a:xfrm>
            <a:off x="6409725"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6">
            <a:extLst>
              <a:ext uri="{FF2B5EF4-FFF2-40B4-BE49-F238E27FC236}">
                <a16:creationId xmlns:a16="http://schemas.microsoft.com/office/drawing/2014/main" id="{C33DC8EF-23CE-40A4-B1BE-1C76C5EE980A}"/>
              </a:ext>
            </a:extLst>
          </p:cNvPr>
          <p:cNvSpPr/>
          <p:nvPr/>
        </p:nvSpPr>
        <p:spPr bwMode="auto">
          <a:xfrm>
            <a:off x="6913949"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37">
            <a:extLst>
              <a:ext uri="{FF2B5EF4-FFF2-40B4-BE49-F238E27FC236}">
                <a16:creationId xmlns:a16="http://schemas.microsoft.com/office/drawing/2014/main" id="{2BBC1114-5E5F-4447-961E-CB826C6F8390}"/>
              </a:ext>
            </a:extLst>
          </p:cNvPr>
          <p:cNvSpPr/>
          <p:nvPr/>
        </p:nvSpPr>
        <p:spPr bwMode="auto">
          <a:xfrm>
            <a:off x="7418173" y="1727728"/>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6F3D09FB-4DE2-4B80-8FDD-3BB614AB123D}"/>
              </a:ext>
            </a:extLst>
          </p:cNvPr>
          <p:cNvGrpSpPr/>
          <p:nvPr/>
        </p:nvGrpSpPr>
        <p:grpSpPr>
          <a:xfrm>
            <a:off x="6395093" y="228674"/>
            <a:ext cx="5490973" cy="6412061"/>
            <a:chOff x="6628170" y="232299"/>
            <a:chExt cx="5601873" cy="6541563"/>
          </a:xfrm>
          <a:solidFill>
            <a:srgbClr val="742774"/>
          </a:solidFill>
        </p:grpSpPr>
        <p:sp>
          <p:nvSpPr>
            <p:cNvPr id="152" name="Rounded Rectangle 5">
              <a:extLst>
                <a:ext uri="{FF2B5EF4-FFF2-40B4-BE49-F238E27FC236}">
                  <a16:creationId xmlns:a16="http://schemas.microsoft.com/office/drawing/2014/main" id="{741CD53E-A137-4BD5-B7B0-92CF0496AC6B}"/>
                </a:ext>
              </a:extLst>
            </p:cNvPr>
            <p:cNvSpPr/>
            <p:nvPr/>
          </p:nvSpPr>
          <p:spPr bwMode="auto">
            <a:xfrm>
              <a:off x="8186320" y="277922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6">
              <a:extLst>
                <a:ext uri="{FF2B5EF4-FFF2-40B4-BE49-F238E27FC236}">
                  <a16:creationId xmlns:a16="http://schemas.microsoft.com/office/drawing/2014/main" id="{A1150B0E-E6F8-4D07-BC3C-EE7FC586529C}"/>
                </a:ext>
              </a:extLst>
            </p:cNvPr>
            <p:cNvSpPr/>
            <p:nvPr/>
          </p:nvSpPr>
          <p:spPr bwMode="auto">
            <a:xfrm>
              <a:off x="8700727" y="277922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7">
              <a:extLst>
                <a:ext uri="{FF2B5EF4-FFF2-40B4-BE49-F238E27FC236}">
                  <a16:creationId xmlns:a16="http://schemas.microsoft.com/office/drawing/2014/main" id="{8B5E7247-9F30-4F58-BC21-3A8968B00598}"/>
                </a:ext>
              </a:extLst>
            </p:cNvPr>
            <p:cNvSpPr/>
            <p:nvPr/>
          </p:nvSpPr>
          <p:spPr bwMode="auto">
            <a:xfrm>
              <a:off x="9215134" y="1761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8">
              <a:extLst>
                <a:ext uri="{FF2B5EF4-FFF2-40B4-BE49-F238E27FC236}">
                  <a16:creationId xmlns:a16="http://schemas.microsoft.com/office/drawing/2014/main" id="{7C843576-073F-4388-BBBD-DCACD726CB9B}"/>
                </a:ext>
              </a:extLst>
            </p:cNvPr>
            <p:cNvSpPr/>
            <p:nvPr/>
          </p:nvSpPr>
          <p:spPr bwMode="auto">
            <a:xfrm>
              <a:off x="9729541" y="17616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9">
              <a:extLst>
                <a:ext uri="{FF2B5EF4-FFF2-40B4-BE49-F238E27FC236}">
                  <a16:creationId xmlns:a16="http://schemas.microsoft.com/office/drawing/2014/main" id="{45CB03BE-7883-4BA3-A3A5-C2E7D36AE7F6}"/>
                </a:ext>
              </a:extLst>
            </p:cNvPr>
            <p:cNvSpPr/>
            <p:nvPr/>
          </p:nvSpPr>
          <p:spPr bwMode="auto">
            <a:xfrm>
              <a:off x="10258425"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3">
              <a:extLst>
                <a:ext uri="{FF2B5EF4-FFF2-40B4-BE49-F238E27FC236}">
                  <a16:creationId xmlns:a16="http://schemas.microsoft.com/office/drawing/2014/main" id="{3BAF7EA3-9227-49B4-A4E7-1CC2137D136F}"/>
                </a:ext>
              </a:extLst>
            </p:cNvPr>
            <p:cNvSpPr/>
            <p:nvPr/>
          </p:nvSpPr>
          <p:spPr bwMode="auto">
            <a:xfrm>
              <a:off x="7671913" y="328900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4">
              <a:extLst>
                <a:ext uri="{FF2B5EF4-FFF2-40B4-BE49-F238E27FC236}">
                  <a16:creationId xmlns:a16="http://schemas.microsoft.com/office/drawing/2014/main" id="{6D2B6AD7-7C7C-4D94-98C4-DF9851871310}"/>
                </a:ext>
              </a:extLst>
            </p:cNvPr>
            <p:cNvSpPr/>
            <p:nvPr/>
          </p:nvSpPr>
          <p:spPr bwMode="auto">
            <a:xfrm>
              <a:off x="8186320" y="227142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5">
              <a:extLst>
                <a:ext uri="{FF2B5EF4-FFF2-40B4-BE49-F238E27FC236}">
                  <a16:creationId xmlns:a16="http://schemas.microsoft.com/office/drawing/2014/main" id="{035678AE-A1A0-4AEC-BEA5-20596B0DBB4C}"/>
                </a:ext>
              </a:extLst>
            </p:cNvPr>
            <p:cNvSpPr/>
            <p:nvPr/>
          </p:nvSpPr>
          <p:spPr bwMode="auto">
            <a:xfrm>
              <a:off x="8700727"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6">
              <a:extLst>
                <a:ext uri="{FF2B5EF4-FFF2-40B4-BE49-F238E27FC236}">
                  <a16:creationId xmlns:a16="http://schemas.microsoft.com/office/drawing/2014/main" id="{F9458AEF-721B-45E9-8EC3-93FFEED94D0B}"/>
                </a:ext>
              </a:extLst>
            </p:cNvPr>
            <p:cNvSpPr/>
            <p:nvPr/>
          </p:nvSpPr>
          <p:spPr bwMode="auto">
            <a:xfrm>
              <a:off x="9215134"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7">
              <a:extLst>
                <a:ext uri="{FF2B5EF4-FFF2-40B4-BE49-F238E27FC236}">
                  <a16:creationId xmlns:a16="http://schemas.microsoft.com/office/drawing/2014/main" id="{9F20EB41-AC6B-49FA-8D09-0DE87A985112}"/>
                </a:ext>
              </a:extLst>
            </p:cNvPr>
            <p:cNvSpPr/>
            <p:nvPr/>
          </p:nvSpPr>
          <p:spPr bwMode="auto">
            <a:xfrm>
              <a:off x="9729541"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18">
              <a:extLst>
                <a:ext uri="{FF2B5EF4-FFF2-40B4-BE49-F238E27FC236}">
                  <a16:creationId xmlns:a16="http://schemas.microsoft.com/office/drawing/2014/main" id="{A68620B9-CF8A-45D5-B3FD-2BD15BCAF685}"/>
                </a:ext>
              </a:extLst>
            </p:cNvPr>
            <p:cNvSpPr/>
            <p:nvPr/>
          </p:nvSpPr>
          <p:spPr bwMode="auto">
            <a:xfrm>
              <a:off x="10243948"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4">
              <a:extLst>
                <a:ext uri="{FF2B5EF4-FFF2-40B4-BE49-F238E27FC236}">
                  <a16:creationId xmlns:a16="http://schemas.microsoft.com/office/drawing/2014/main" id="{AA9840D4-9D75-4EE1-9BE4-E0CFB0CAFF9F}"/>
                </a:ext>
              </a:extLst>
            </p:cNvPr>
            <p:cNvSpPr/>
            <p:nvPr/>
          </p:nvSpPr>
          <p:spPr bwMode="auto">
            <a:xfrm>
              <a:off x="9215134" y="278120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5">
              <a:extLst>
                <a:ext uri="{FF2B5EF4-FFF2-40B4-BE49-F238E27FC236}">
                  <a16:creationId xmlns:a16="http://schemas.microsoft.com/office/drawing/2014/main" id="{3CE26340-7F94-4B9E-B0EB-E1F9BC138B76}"/>
                </a:ext>
              </a:extLst>
            </p:cNvPr>
            <p:cNvSpPr/>
            <p:nvPr/>
          </p:nvSpPr>
          <p:spPr bwMode="auto">
            <a:xfrm>
              <a:off x="9729541"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26">
              <a:extLst>
                <a:ext uri="{FF2B5EF4-FFF2-40B4-BE49-F238E27FC236}">
                  <a16:creationId xmlns:a16="http://schemas.microsoft.com/office/drawing/2014/main" id="{79972BA6-9ECE-4ABF-96EA-F3414A29BF9B}"/>
                </a:ext>
              </a:extLst>
            </p:cNvPr>
            <p:cNvSpPr/>
            <p:nvPr/>
          </p:nvSpPr>
          <p:spPr bwMode="auto">
            <a:xfrm>
              <a:off x="10243948"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8">
              <a:extLst>
                <a:ext uri="{FF2B5EF4-FFF2-40B4-BE49-F238E27FC236}">
                  <a16:creationId xmlns:a16="http://schemas.microsoft.com/office/drawing/2014/main" id="{1807A644-48C9-4E73-80BD-2A24C59E8754}"/>
                </a:ext>
              </a:extLst>
            </p:cNvPr>
            <p:cNvSpPr/>
            <p:nvPr/>
          </p:nvSpPr>
          <p:spPr bwMode="auto">
            <a:xfrm>
              <a:off x="8186320"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39">
              <a:extLst>
                <a:ext uri="{FF2B5EF4-FFF2-40B4-BE49-F238E27FC236}">
                  <a16:creationId xmlns:a16="http://schemas.microsoft.com/office/drawing/2014/main" id="{DD96E349-404A-4759-86ED-BC4D3A8C6942}"/>
                </a:ext>
              </a:extLst>
            </p:cNvPr>
            <p:cNvSpPr/>
            <p:nvPr/>
          </p:nvSpPr>
          <p:spPr bwMode="auto">
            <a:xfrm>
              <a:off x="8700727" y="32909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0">
              <a:extLst>
                <a:ext uri="{FF2B5EF4-FFF2-40B4-BE49-F238E27FC236}">
                  <a16:creationId xmlns:a16="http://schemas.microsoft.com/office/drawing/2014/main" id="{B09C59A9-7B92-46C1-843E-1D9A800CE213}"/>
                </a:ext>
              </a:extLst>
            </p:cNvPr>
            <p:cNvSpPr/>
            <p:nvPr/>
          </p:nvSpPr>
          <p:spPr bwMode="auto">
            <a:xfrm>
              <a:off x="9215134"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1">
              <a:extLst>
                <a:ext uri="{FF2B5EF4-FFF2-40B4-BE49-F238E27FC236}">
                  <a16:creationId xmlns:a16="http://schemas.microsoft.com/office/drawing/2014/main" id="{6F32E397-F908-4CD2-8BFA-C1CE2DFB9C27}"/>
                </a:ext>
              </a:extLst>
            </p:cNvPr>
            <p:cNvSpPr/>
            <p:nvPr/>
          </p:nvSpPr>
          <p:spPr bwMode="auto">
            <a:xfrm>
              <a:off x="9729541"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2">
              <a:extLst>
                <a:ext uri="{FF2B5EF4-FFF2-40B4-BE49-F238E27FC236}">
                  <a16:creationId xmlns:a16="http://schemas.microsoft.com/office/drawing/2014/main" id="{F9216AFF-1422-4123-BC86-7E9C4BA3A97A}"/>
                </a:ext>
              </a:extLst>
            </p:cNvPr>
            <p:cNvSpPr/>
            <p:nvPr/>
          </p:nvSpPr>
          <p:spPr bwMode="auto">
            <a:xfrm>
              <a:off x="10243948" y="32909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3">
              <a:extLst>
                <a:ext uri="{FF2B5EF4-FFF2-40B4-BE49-F238E27FC236}">
                  <a16:creationId xmlns:a16="http://schemas.microsoft.com/office/drawing/2014/main" id="{64AAE34F-8874-46A7-B8AD-396528979DAA}"/>
                </a:ext>
              </a:extLst>
            </p:cNvPr>
            <p:cNvSpPr/>
            <p:nvPr/>
          </p:nvSpPr>
          <p:spPr bwMode="auto">
            <a:xfrm>
              <a:off x="6643098"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4">
              <a:extLst>
                <a:ext uri="{FF2B5EF4-FFF2-40B4-BE49-F238E27FC236}">
                  <a16:creationId xmlns:a16="http://schemas.microsoft.com/office/drawing/2014/main" id="{8DBEED27-1A1F-4EE2-BB1E-13FE66B467AD}"/>
                </a:ext>
              </a:extLst>
            </p:cNvPr>
            <p:cNvSpPr/>
            <p:nvPr/>
          </p:nvSpPr>
          <p:spPr bwMode="auto">
            <a:xfrm>
              <a:off x="7157506"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5">
              <a:extLst>
                <a:ext uri="{FF2B5EF4-FFF2-40B4-BE49-F238E27FC236}">
                  <a16:creationId xmlns:a16="http://schemas.microsoft.com/office/drawing/2014/main" id="{E46FFB36-F257-4D2E-914C-38F27040607C}"/>
                </a:ext>
              </a:extLst>
            </p:cNvPr>
            <p:cNvSpPr/>
            <p:nvPr/>
          </p:nvSpPr>
          <p:spPr bwMode="auto">
            <a:xfrm>
              <a:off x="7671913"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6">
              <a:extLst>
                <a:ext uri="{FF2B5EF4-FFF2-40B4-BE49-F238E27FC236}">
                  <a16:creationId xmlns:a16="http://schemas.microsoft.com/office/drawing/2014/main" id="{EEE2F1E2-7062-4AD5-B920-D0AE3894B3E0}"/>
                </a:ext>
              </a:extLst>
            </p:cNvPr>
            <p:cNvSpPr/>
            <p:nvPr/>
          </p:nvSpPr>
          <p:spPr bwMode="auto">
            <a:xfrm>
              <a:off x="8186320"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7">
              <a:extLst>
                <a:ext uri="{FF2B5EF4-FFF2-40B4-BE49-F238E27FC236}">
                  <a16:creationId xmlns:a16="http://schemas.microsoft.com/office/drawing/2014/main" id="{2788AC34-0C16-4CE3-9F1E-69F6B5E869FE}"/>
                </a:ext>
              </a:extLst>
            </p:cNvPr>
            <p:cNvSpPr/>
            <p:nvPr/>
          </p:nvSpPr>
          <p:spPr bwMode="auto">
            <a:xfrm>
              <a:off x="8700727"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8">
              <a:extLst>
                <a:ext uri="{FF2B5EF4-FFF2-40B4-BE49-F238E27FC236}">
                  <a16:creationId xmlns:a16="http://schemas.microsoft.com/office/drawing/2014/main" id="{5724E805-515F-468E-B6B9-FDDBB5BAEE91}"/>
                </a:ext>
              </a:extLst>
            </p:cNvPr>
            <p:cNvSpPr/>
            <p:nvPr/>
          </p:nvSpPr>
          <p:spPr bwMode="auto">
            <a:xfrm>
              <a:off x="9215134"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49">
              <a:extLst>
                <a:ext uri="{FF2B5EF4-FFF2-40B4-BE49-F238E27FC236}">
                  <a16:creationId xmlns:a16="http://schemas.microsoft.com/office/drawing/2014/main" id="{67F8EDAF-869F-4F6E-80E7-AEB9664DFF95}"/>
                </a:ext>
              </a:extLst>
            </p:cNvPr>
            <p:cNvSpPr/>
            <p:nvPr/>
          </p:nvSpPr>
          <p:spPr bwMode="auto">
            <a:xfrm>
              <a:off x="9729541"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0">
              <a:extLst>
                <a:ext uri="{FF2B5EF4-FFF2-40B4-BE49-F238E27FC236}">
                  <a16:creationId xmlns:a16="http://schemas.microsoft.com/office/drawing/2014/main" id="{05240B6A-8344-4F17-A82E-B3756DBCE031}"/>
                </a:ext>
              </a:extLst>
            </p:cNvPr>
            <p:cNvSpPr/>
            <p:nvPr/>
          </p:nvSpPr>
          <p:spPr bwMode="auto">
            <a:xfrm>
              <a:off x="10243948"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1">
              <a:extLst>
                <a:ext uri="{FF2B5EF4-FFF2-40B4-BE49-F238E27FC236}">
                  <a16:creationId xmlns:a16="http://schemas.microsoft.com/office/drawing/2014/main" id="{05A91D0E-1D10-4C23-9EDC-629DA2D8D462}"/>
                </a:ext>
              </a:extLst>
            </p:cNvPr>
            <p:cNvSpPr/>
            <p:nvPr/>
          </p:nvSpPr>
          <p:spPr bwMode="auto">
            <a:xfrm>
              <a:off x="6643098"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2">
              <a:extLst>
                <a:ext uri="{FF2B5EF4-FFF2-40B4-BE49-F238E27FC236}">
                  <a16:creationId xmlns:a16="http://schemas.microsoft.com/office/drawing/2014/main" id="{CD5295A8-323E-4F22-A97F-518946886565}"/>
                </a:ext>
              </a:extLst>
            </p:cNvPr>
            <p:cNvSpPr/>
            <p:nvPr/>
          </p:nvSpPr>
          <p:spPr bwMode="auto">
            <a:xfrm>
              <a:off x="7157506"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3">
              <a:extLst>
                <a:ext uri="{FF2B5EF4-FFF2-40B4-BE49-F238E27FC236}">
                  <a16:creationId xmlns:a16="http://schemas.microsoft.com/office/drawing/2014/main" id="{FA95B331-8216-40C6-9BCC-91B5C3D7C7F0}"/>
                </a:ext>
              </a:extLst>
            </p:cNvPr>
            <p:cNvSpPr/>
            <p:nvPr/>
          </p:nvSpPr>
          <p:spPr bwMode="auto">
            <a:xfrm>
              <a:off x="7671913"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4">
              <a:extLst>
                <a:ext uri="{FF2B5EF4-FFF2-40B4-BE49-F238E27FC236}">
                  <a16:creationId xmlns:a16="http://schemas.microsoft.com/office/drawing/2014/main" id="{C16577D1-6BD5-4B0D-B184-D5F71DD7CAF2}"/>
                </a:ext>
              </a:extLst>
            </p:cNvPr>
            <p:cNvSpPr/>
            <p:nvPr/>
          </p:nvSpPr>
          <p:spPr bwMode="auto">
            <a:xfrm>
              <a:off x="8186320" y="43105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5">
              <a:extLst>
                <a:ext uri="{FF2B5EF4-FFF2-40B4-BE49-F238E27FC236}">
                  <a16:creationId xmlns:a16="http://schemas.microsoft.com/office/drawing/2014/main" id="{0B80A6BD-E2DE-40E1-81FE-718752FFE740}"/>
                </a:ext>
              </a:extLst>
            </p:cNvPr>
            <p:cNvSpPr/>
            <p:nvPr/>
          </p:nvSpPr>
          <p:spPr bwMode="auto">
            <a:xfrm>
              <a:off x="8700727"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6">
              <a:extLst>
                <a:ext uri="{FF2B5EF4-FFF2-40B4-BE49-F238E27FC236}">
                  <a16:creationId xmlns:a16="http://schemas.microsoft.com/office/drawing/2014/main" id="{4C80C27A-AEF8-4F35-9576-C3B98FB4BBDF}"/>
                </a:ext>
              </a:extLst>
            </p:cNvPr>
            <p:cNvSpPr/>
            <p:nvPr/>
          </p:nvSpPr>
          <p:spPr bwMode="auto">
            <a:xfrm>
              <a:off x="9215134"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7">
              <a:extLst>
                <a:ext uri="{FF2B5EF4-FFF2-40B4-BE49-F238E27FC236}">
                  <a16:creationId xmlns:a16="http://schemas.microsoft.com/office/drawing/2014/main" id="{56069F72-16C2-4D50-A0B0-981C4B40262B}"/>
                </a:ext>
              </a:extLst>
            </p:cNvPr>
            <p:cNvSpPr/>
            <p:nvPr/>
          </p:nvSpPr>
          <p:spPr bwMode="auto">
            <a:xfrm>
              <a:off x="9729541"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8">
              <a:extLst>
                <a:ext uri="{FF2B5EF4-FFF2-40B4-BE49-F238E27FC236}">
                  <a16:creationId xmlns:a16="http://schemas.microsoft.com/office/drawing/2014/main" id="{22A85ABE-DE33-4992-857C-646272D7413C}"/>
                </a:ext>
              </a:extLst>
            </p:cNvPr>
            <p:cNvSpPr/>
            <p:nvPr/>
          </p:nvSpPr>
          <p:spPr bwMode="auto">
            <a:xfrm>
              <a:off x="10243948"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59">
              <a:extLst>
                <a:ext uri="{FF2B5EF4-FFF2-40B4-BE49-F238E27FC236}">
                  <a16:creationId xmlns:a16="http://schemas.microsoft.com/office/drawing/2014/main" id="{6730F06D-54AC-44C5-BD14-C902B6E8685F}"/>
                </a:ext>
              </a:extLst>
            </p:cNvPr>
            <p:cNvSpPr/>
            <p:nvPr/>
          </p:nvSpPr>
          <p:spPr bwMode="auto">
            <a:xfrm>
              <a:off x="6635634"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0">
              <a:extLst>
                <a:ext uri="{FF2B5EF4-FFF2-40B4-BE49-F238E27FC236}">
                  <a16:creationId xmlns:a16="http://schemas.microsoft.com/office/drawing/2014/main" id="{9F18DE27-D3FD-4D20-90CF-1ADAC8E6C469}"/>
                </a:ext>
              </a:extLst>
            </p:cNvPr>
            <p:cNvSpPr/>
            <p:nvPr/>
          </p:nvSpPr>
          <p:spPr bwMode="auto">
            <a:xfrm>
              <a:off x="7150041"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1">
              <a:extLst>
                <a:ext uri="{FF2B5EF4-FFF2-40B4-BE49-F238E27FC236}">
                  <a16:creationId xmlns:a16="http://schemas.microsoft.com/office/drawing/2014/main" id="{DA661F64-0D54-4A14-B1AA-D2BBBDBE5F43}"/>
                </a:ext>
              </a:extLst>
            </p:cNvPr>
            <p:cNvSpPr/>
            <p:nvPr/>
          </p:nvSpPr>
          <p:spPr bwMode="auto">
            <a:xfrm>
              <a:off x="7664448"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2">
              <a:extLst>
                <a:ext uri="{FF2B5EF4-FFF2-40B4-BE49-F238E27FC236}">
                  <a16:creationId xmlns:a16="http://schemas.microsoft.com/office/drawing/2014/main" id="{0A0766BE-0098-480F-8226-F64DEB5163E9}"/>
                </a:ext>
              </a:extLst>
            </p:cNvPr>
            <p:cNvSpPr/>
            <p:nvPr/>
          </p:nvSpPr>
          <p:spPr bwMode="auto">
            <a:xfrm>
              <a:off x="8178855"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3">
              <a:extLst>
                <a:ext uri="{FF2B5EF4-FFF2-40B4-BE49-F238E27FC236}">
                  <a16:creationId xmlns:a16="http://schemas.microsoft.com/office/drawing/2014/main" id="{43CD3BA0-7449-4881-A64A-8B8DB6AC7002}"/>
                </a:ext>
              </a:extLst>
            </p:cNvPr>
            <p:cNvSpPr/>
            <p:nvPr/>
          </p:nvSpPr>
          <p:spPr bwMode="auto">
            <a:xfrm>
              <a:off x="8693262"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4">
              <a:extLst>
                <a:ext uri="{FF2B5EF4-FFF2-40B4-BE49-F238E27FC236}">
                  <a16:creationId xmlns:a16="http://schemas.microsoft.com/office/drawing/2014/main" id="{6BEAF858-9576-45D7-84B2-170673F8B396}"/>
                </a:ext>
              </a:extLst>
            </p:cNvPr>
            <p:cNvSpPr/>
            <p:nvPr/>
          </p:nvSpPr>
          <p:spPr bwMode="auto">
            <a:xfrm>
              <a:off x="9207669"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5">
              <a:extLst>
                <a:ext uri="{FF2B5EF4-FFF2-40B4-BE49-F238E27FC236}">
                  <a16:creationId xmlns:a16="http://schemas.microsoft.com/office/drawing/2014/main" id="{DD015EA5-B5F9-4FC9-B3D8-F8B85810D38D}"/>
                </a:ext>
              </a:extLst>
            </p:cNvPr>
            <p:cNvSpPr/>
            <p:nvPr/>
          </p:nvSpPr>
          <p:spPr bwMode="auto">
            <a:xfrm>
              <a:off x="9722077"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6">
              <a:extLst>
                <a:ext uri="{FF2B5EF4-FFF2-40B4-BE49-F238E27FC236}">
                  <a16:creationId xmlns:a16="http://schemas.microsoft.com/office/drawing/2014/main" id="{1C6315FF-7A72-4BC5-8BB0-1EA127B9E138}"/>
                </a:ext>
              </a:extLst>
            </p:cNvPr>
            <p:cNvSpPr/>
            <p:nvPr/>
          </p:nvSpPr>
          <p:spPr bwMode="auto">
            <a:xfrm>
              <a:off x="10236484" y="482031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69">
              <a:extLst>
                <a:ext uri="{FF2B5EF4-FFF2-40B4-BE49-F238E27FC236}">
                  <a16:creationId xmlns:a16="http://schemas.microsoft.com/office/drawing/2014/main" id="{611BB34C-C983-4208-AAA1-54687A655F9B}"/>
                </a:ext>
              </a:extLst>
            </p:cNvPr>
            <p:cNvSpPr/>
            <p:nvPr/>
          </p:nvSpPr>
          <p:spPr bwMode="auto">
            <a:xfrm>
              <a:off x="6635634"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0">
              <a:extLst>
                <a:ext uri="{FF2B5EF4-FFF2-40B4-BE49-F238E27FC236}">
                  <a16:creationId xmlns:a16="http://schemas.microsoft.com/office/drawing/2014/main" id="{FCB3A994-5299-4DD5-808C-27C811EAE103}"/>
                </a:ext>
              </a:extLst>
            </p:cNvPr>
            <p:cNvSpPr/>
            <p:nvPr/>
          </p:nvSpPr>
          <p:spPr bwMode="auto">
            <a:xfrm>
              <a:off x="7150042"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1">
              <a:extLst>
                <a:ext uri="{FF2B5EF4-FFF2-40B4-BE49-F238E27FC236}">
                  <a16:creationId xmlns:a16="http://schemas.microsoft.com/office/drawing/2014/main" id="{3C4EAA4C-1C08-439D-BFF2-F3C3116C8C09}"/>
                </a:ext>
              </a:extLst>
            </p:cNvPr>
            <p:cNvSpPr/>
            <p:nvPr/>
          </p:nvSpPr>
          <p:spPr bwMode="auto">
            <a:xfrm>
              <a:off x="7664449"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2">
              <a:extLst>
                <a:ext uri="{FF2B5EF4-FFF2-40B4-BE49-F238E27FC236}">
                  <a16:creationId xmlns:a16="http://schemas.microsoft.com/office/drawing/2014/main" id="{A8184BD5-5A5C-4644-8208-B00FFB5384FC}"/>
                </a:ext>
              </a:extLst>
            </p:cNvPr>
            <p:cNvSpPr/>
            <p:nvPr/>
          </p:nvSpPr>
          <p:spPr bwMode="auto">
            <a:xfrm>
              <a:off x="8178856"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3">
              <a:extLst>
                <a:ext uri="{FF2B5EF4-FFF2-40B4-BE49-F238E27FC236}">
                  <a16:creationId xmlns:a16="http://schemas.microsoft.com/office/drawing/2014/main" id="{2FCC575D-91C3-4B86-B27B-7CF0028581BA}"/>
                </a:ext>
              </a:extLst>
            </p:cNvPr>
            <p:cNvSpPr/>
            <p:nvPr/>
          </p:nvSpPr>
          <p:spPr bwMode="auto">
            <a:xfrm>
              <a:off x="8693263"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4">
              <a:extLst>
                <a:ext uri="{FF2B5EF4-FFF2-40B4-BE49-F238E27FC236}">
                  <a16:creationId xmlns:a16="http://schemas.microsoft.com/office/drawing/2014/main" id="{067B4E8F-AE4B-41FE-B0BC-37C804125640}"/>
                </a:ext>
              </a:extLst>
            </p:cNvPr>
            <p:cNvSpPr/>
            <p:nvPr/>
          </p:nvSpPr>
          <p:spPr bwMode="auto">
            <a:xfrm>
              <a:off x="9207670"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5">
              <a:extLst>
                <a:ext uri="{FF2B5EF4-FFF2-40B4-BE49-F238E27FC236}">
                  <a16:creationId xmlns:a16="http://schemas.microsoft.com/office/drawing/2014/main" id="{626BB9A0-6467-4AF8-B594-654C66CD3516}"/>
                </a:ext>
              </a:extLst>
            </p:cNvPr>
            <p:cNvSpPr/>
            <p:nvPr/>
          </p:nvSpPr>
          <p:spPr bwMode="auto">
            <a:xfrm>
              <a:off x="9722077"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6">
              <a:extLst>
                <a:ext uri="{FF2B5EF4-FFF2-40B4-BE49-F238E27FC236}">
                  <a16:creationId xmlns:a16="http://schemas.microsoft.com/office/drawing/2014/main" id="{E4A26854-28CB-4869-807B-4CAC8EF9BD16}"/>
                </a:ext>
              </a:extLst>
            </p:cNvPr>
            <p:cNvSpPr/>
            <p:nvPr/>
          </p:nvSpPr>
          <p:spPr bwMode="auto">
            <a:xfrm>
              <a:off x="10236484"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7">
              <a:extLst>
                <a:ext uri="{FF2B5EF4-FFF2-40B4-BE49-F238E27FC236}">
                  <a16:creationId xmlns:a16="http://schemas.microsoft.com/office/drawing/2014/main" id="{18A89D3C-D560-4B01-BD11-84D9D44769CD}"/>
                </a:ext>
              </a:extLst>
            </p:cNvPr>
            <p:cNvSpPr/>
            <p:nvPr/>
          </p:nvSpPr>
          <p:spPr bwMode="auto">
            <a:xfrm>
              <a:off x="6635634"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8">
              <a:extLst>
                <a:ext uri="{FF2B5EF4-FFF2-40B4-BE49-F238E27FC236}">
                  <a16:creationId xmlns:a16="http://schemas.microsoft.com/office/drawing/2014/main" id="{CF5CF69C-48D8-49DC-8B6F-A7944747C036}"/>
                </a:ext>
              </a:extLst>
            </p:cNvPr>
            <p:cNvSpPr/>
            <p:nvPr/>
          </p:nvSpPr>
          <p:spPr bwMode="auto">
            <a:xfrm>
              <a:off x="7150042"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79">
              <a:extLst>
                <a:ext uri="{FF2B5EF4-FFF2-40B4-BE49-F238E27FC236}">
                  <a16:creationId xmlns:a16="http://schemas.microsoft.com/office/drawing/2014/main" id="{0131BB1E-34A2-417D-9BD1-9CD1A19D5B8E}"/>
                </a:ext>
              </a:extLst>
            </p:cNvPr>
            <p:cNvSpPr/>
            <p:nvPr/>
          </p:nvSpPr>
          <p:spPr bwMode="auto">
            <a:xfrm>
              <a:off x="766444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0">
              <a:extLst>
                <a:ext uri="{FF2B5EF4-FFF2-40B4-BE49-F238E27FC236}">
                  <a16:creationId xmlns:a16="http://schemas.microsoft.com/office/drawing/2014/main" id="{3FC0A518-6B4E-4EB6-9B4C-EADE9AC4E531}"/>
                </a:ext>
              </a:extLst>
            </p:cNvPr>
            <p:cNvSpPr/>
            <p:nvPr/>
          </p:nvSpPr>
          <p:spPr bwMode="auto">
            <a:xfrm>
              <a:off x="8178856" y="583986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1">
              <a:extLst>
                <a:ext uri="{FF2B5EF4-FFF2-40B4-BE49-F238E27FC236}">
                  <a16:creationId xmlns:a16="http://schemas.microsoft.com/office/drawing/2014/main" id="{3DC22766-109F-4FD4-8B4C-08F54A8DCB43}"/>
                </a:ext>
              </a:extLst>
            </p:cNvPr>
            <p:cNvSpPr/>
            <p:nvPr/>
          </p:nvSpPr>
          <p:spPr bwMode="auto">
            <a:xfrm>
              <a:off x="8693263"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2">
              <a:extLst>
                <a:ext uri="{FF2B5EF4-FFF2-40B4-BE49-F238E27FC236}">
                  <a16:creationId xmlns:a16="http://schemas.microsoft.com/office/drawing/2014/main" id="{5777C7FB-CF0B-4F9F-9612-25DB96636497}"/>
                </a:ext>
              </a:extLst>
            </p:cNvPr>
            <p:cNvSpPr/>
            <p:nvPr/>
          </p:nvSpPr>
          <p:spPr bwMode="auto">
            <a:xfrm>
              <a:off x="9207670"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3">
              <a:extLst>
                <a:ext uri="{FF2B5EF4-FFF2-40B4-BE49-F238E27FC236}">
                  <a16:creationId xmlns:a16="http://schemas.microsoft.com/office/drawing/2014/main" id="{18C68559-9151-418B-94DA-A652B7781047}"/>
                </a:ext>
              </a:extLst>
            </p:cNvPr>
            <p:cNvSpPr/>
            <p:nvPr/>
          </p:nvSpPr>
          <p:spPr bwMode="auto">
            <a:xfrm>
              <a:off x="9722077"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4">
              <a:extLst>
                <a:ext uri="{FF2B5EF4-FFF2-40B4-BE49-F238E27FC236}">
                  <a16:creationId xmlns:a16="http://schemas.microsoft.com/office/drawing/2014/main" id="{8DD03553-F129-48ED-AAAC-E8AE9280F316}"/>
                </a:ext>
              </a:extLst>
            </p:cNvPr>
            <p:cNvSpPr/>
            <p:nvPr/>
          </p:nvSpPr>
          <p:spPr bwMode="auto">
            <a:xfrm>
              <a:off x="10236484"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5">
              <a:extLst>
                <a:ext uri="{FF2B5EF4-FFF2-40B4-BE49-F238E27FC236}">
                  <a16:creationId xmlns:a16="http://schemas.microsoft.com/office/drawing/2014/main" id="{328B6F0E-E159-41C8-9CB1-99C986754BA6}"/>
                </a:ext>
              </a:extLst>
            </p:cNvPr>
            <p:cNvSpPr/>
            <p:nvPr/>
          </p:nvSpPr>
          <p:spPr bwMode="auto">
            <a:xfrm>
              <a:off x="6628170"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6">
              <a:extLst>
                <a:ext uri="{FF2B5EF4-FFF2-40B4-BE49-F238E27FC236}">
                  <a16:creationId xmlns:a16="http://schemas.microsoft.com/office/drawing/2014/main" id="{D4D18763-D14F-4F43-9786-F2EFCA11517D}"/>
                </a:ext>
              </a:extLst>
            </p:cNvPr>
            <p:cNvSpPr/>
            <p:nvPr/>
          </p:nvSpPr>
          <p:spPr bwMode="auto">
            <a:xfrm>
              <a:off x="7142577"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7">
              <a:extLst>
                <a:ext uri="{FF2B5EF4-FFF2-40B4-BE49-F238E27FC236}">
                  <a16:creationId xmlns:a16="http://schemas.microsoft.com/office/drawing/2014/main" id="{4432A786-9244-4C60-915F-58D93C29F784}"/>
                </a:ext>
              </a:extLst>
            </p:cNvPr>
            <p:cNvSpPr/>
            <p:nvPr/>
          </p:nvSpPr>
          <p:spPr bwMode="auto">
            <a:xfrm>
              <a:off x="7656984"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8">
              <a:extLst>
                <a:ext uri="{FF2B5EF4-FFF2-40B4-BE49-F238E27FC236}">
                  <a16:creationId xmlns:a16="http://schemas.microsoft.com/office/drawing/2014/main" id="{08B58862-93A5-4E23-A7D9-91BCFE6DE3F2}"/>
                </a:ext>
              </a:extLst>
            </p:cNvPr>
            <p:cNvSpPr/>
            <p:nvPr/>
          </p:nvSpPr>
          <p:spPr bwMode="auto">
            <a:xfrm>
              <a:off x="8171391"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89">
              <a:extLst>
                <a:ext uri="{FF2B5EF4-FFF2-40B4-BE49-F238E27FC236}">
                  <a16:creationId xmlns:a16="http://schemas.microsoft.com/office/drawing/2014/main" id="{7717C681-B313-4FB3-96B8-2736FDB872C3}"/>
                </a:ext>
              </a:extLst>
            </p:cNvPr>
            <p:cNvSpPr/>
            <p:nvPr/>
          </p:nvSpPr>
          <p:spPr bwMode="auto">
            <a:xfrm>
              <a:off x="8685798"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0">
              <a:extLst>
                <a:ext uri="{FF2B5EF4-FFF2-40B4-BE49-F238E27FC236}">
                  <a16:creationId xmlns:a16="http://schemas.microsoft.com/office/drawing/2014/main" id="{29F8A788-1CB1-4F2E-B478-97B588809870}"/>
                </a:ext>
              </a:extLst>
            </p:cNvPr>
            <p:cNvSpPr/>
            <p:nvPr/>
          </p:nvSpPr>
          <p:spPr bwMode="auto">
            <a:xfrm>
              <a:off x="9200205"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1">
              <a:extLst>
                <a:ext uri="{FF2B5EF4-FFF2-40B4-BE49-F238E27FC236}">
                  <a16:creationId xmlns:a16="http://schemas.microsoft.com/office/drawing/2014/main" id="{7DDE1DE8-4ED4-402F-AEB8-8CCB6D9FE3C1}"/>
                </a:ext>
              </a:extLst>
            </p:cNvPr>
            <p:cNvSpPr/>
            <p:nvPr/>
          </p:nvSpPr>
          <p:spPr bwMode="auto">
            <a:xfrm>
              <a:off x="9714613"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2">
              <a:extLst>
                <a:ext uri="{FF2B5EF4-FFF2-40B4-BE49-F238E27FC236}">
                  <a16:creationId xmlns:a16="http://schemas.microsoft.com/office/drawing/2014/main" id="{84F7FB90-CDB6-4A62-8440-4C794B6D8B89}"/>
                </a:ext>
              </a:extLst>
            </p:cNvPr>
            <p:cNvSpPr/>
            <p:nvPr/>
          </p:nvSpPr>
          <p:spPr bwMode="auto">
            <a:xfrm>
              <a:off x="10229020" y="6349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3">
              <a:extLst>
                <a:ext uri="{FF2B5EF4-FFF2-40B4-BE49-F238E27FC236}">
                  <a16:creationId xmlns:a16="http://schemas.microsoft.com/office/drawing/2014/main" id="{FA0E7AFD-B4F4-4ACB-919C-C5189F52F409}"/>
                </a:ext>
              </a:extLst>
            </p:cNvPr>
            <p:cNvSpPr/>
            <p:nvPr/>
          </p:nvSpPr>
          <p:spPr bwMode="auto">
            <a:xfrm>
              <a:off x="6649581"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4">
              <a:extLst>
                <a:ext uri="{FF2B5EF4-FFF2-40B4-BE49-F238E27FC236}">
                  <a16:creationId xmlns:a16="http://schemas.microsoft.com/office/drawing/2014/main" id="{A95CEE27-38B3-475B-8DCF-68F9EC4C9729}"/>
                </a:ext>
              </a:extLst>
            </p:cNvPr>
            <p:cNvSpPr/>
            <p:nvPr/>
          </p:nvSpPr>
          <p:spPr bwMode="auto">
            <a:xfrm>
              <a:off x="7163989"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5">
              <a:extLst>
                <a:ext uri="{FF2B5EF4-FFF2-40B4-BE49-F238E27FC236}">
                  <a16:creationId xmlns:a16="http://schemas.microsoft.com/office/drawing/2014/main" id="{4DF5DF49-4D92-453B-9DC7-2FC3B2BEDEC0}"/>
                </a:ext>
              </a:extLst>
            </p:cNvPr>
            <p:cNvSpPr/>
            <p:nvPr/>
          </p:nvSpPr>
          <p:spPr bwMode="auto">
            <a:xfrm>
              <a:off x="7678396"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6">
              <a:extLst>
                <a:ext uri="{FF2B5EF4-FFF2-40B4-BE49-F238E27FC236}">
                  <a16:creationId xmlns:a16="http://schemas.microsoft.com/office/drawing/2014/main" id="{0C7915B1-1EFA-4362-ACAB-40FC0C7D1714}"/>
                </a:ext>
              </a:extLst>
            </p:cNvPr>
            <p:cNvSpPr/>
            <p:nvPr/>
          </p:nvSpPr>
          <p:spPr bwMode="auto">
            <a:xfrm>
              <a:off x="8192803"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7">
              <a:extLst>
                <a:ext uri="{FF2B5EF4-FFF2-40B4-BE49-F238E27FC236}">
                  <a16:creationId xmlns:a16="http://schemas.microsoft.com/office/drawing/2014/main" id="{2FE0C281-BE96-4E4F-86F5-60685DF23A84}"/>
                </a:ext>
              </a:extLst>
            </p:cNvPr>
            <p:cNvSpPr/>
            <p:nvPr/>
          </p:nvSpPr>
          <p:spPr bwMode="auto">
            <a:xfrm>
              <a:off x="8707210"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8">
              <a:extLst>
                <a:ext uri="{FF2B5EF4-FFF2-40B4-BE49-F238E27FC236}">
                  <a16:creationId xmlns:a16="http://schemas.microsoft.com/office/drawing/2014/main" id="{F1711AC7-79A5-40B2-AABE-9BD241811DC4}"/>
                </a:ext>
              </a:extLst>
            </p:cNvPr>
            <p:cNvSpPr/>
            <p:nvPr/>
          </p:nvSpPr>
          <p:spPr bwMode="auto">
            <a:xfrm>
              <a:off x="9221617"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99">
              <a:extLst>
                <a:ext uri="{FF2B5EF4-FFF2-40B4-BE49-F238E27FC236}">
                  <a16:creationId xmlns:a16="http://schemas.microsoft.com/office/drawing/2014/main" id="{10CE5FCC-7B68-4FAA-9B5D-F5DA679DF9DC}"/>
                </a:ext>
              </a:extLst>
            </p:cNvPr>
            <p:cNvSpPr/>
            <p:nvPr/>
          </p:nvSpPr>
          <p:spPr bwMode="auto">
            <a:xfrm>
              <a:off x="9736024"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0">
              <a:extLst>
                <a:ext uri="{FF2B5EF4-FFF2-40B4-BE49-F238E27FC236}">
                  <a16:creationId xmlns:a16="http://schemas.microsoft.com/office/drawing/2014/main" id="{1162B34E-B2A6-4976-B66D-F0248028B8F1}"/>
                </a:ext>
              </a:extLst>
            </p:cNvPr>
            <p:cNvSpPr/>
            <p:nvPr/>
          </p:nvSpPr>
          <p:spPr bwMode="auto">
            <a:xfrm>
              <a:off x="10250431"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1">
              <a:extLst>
                <a:ext uri="{FF2B5EF4-FFF2-40B4-BE49-F238E27FC236}">
                  <a16:creationId xmlns:a16="http://schemas.microsoft.com/office/drawing/2014/main" id="{2CB1AA1B-2B85-4675-938A-8CABCBB7152C}"/>
                </a:ext>
              </a:extLst>
            </p:cNvPr>
            <p:cNvSpPr/>
            <p:nvPr/>
          </p:nvSpPr>
          <p:spPr bwMode="auto">
            <a:xfrm>
              <a:off x="6649581"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2">
              <a:extLst>
                <a:ext uri="{FF2B5EF4-FFF2-40B4-BE49-F238E27FC236}">
                  <a16:creationId xmlns:a16="http://schemas.microsoft.com/office/drawing/2014/main" id="{5FDB2278-C3FA-4E53-A5CE-7C30263EA8A4}"/>
                </a:ext>
              </a:extLst>
            </p:cNvPr>
            <p:cNvSpPr/>
            <p:nvPr/>
          </p:nvSpPr>
          <p:spPr bwMode="auto">
            <a:xfrm>
              <a:off x="7163989"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3">
              <a:extLst>
                <a:ext uri="{FF2B5EF4-FFF2-40B4-BE49-F238E27FC236}">
                  <a16:creationId xmlns:a16="http://schemas.microsoft.com/office/drawing/2014/main" id="{FCFEF151-E486-444F-B05B-1250FE3DB1F9}"/>
                </a:ext>
              </a:extLst>
            </p:cNvPr>
            <p:cNvSpPr/>
            <p:nvPr/>
          </p:nvSpPr>
          <p:spPr bwMode="auto">
            <a:xfrm>
              <a:off x="7678396"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4">
              <a:extLst>
                <a:ext uri="{FF2B5EF4-FFF2-40B4-BE49-F238E27FC236}">
                  <a16:creationId xmlns:a16="http://schemas.microsoft.com/office/drawing/2014/main" id="{F3230680-06BC-4437-8AF0-F5BBD6667E68}"/>
                </a:ext>
              </a:extLst>
            </p:cNvPr>
            <p:cNvSpPr/>
            <p:nvPr/>
          </p:nvSpPr>
          <p:spPr bwMode="auto">
            <a:xfrm>
              <a:off x="8192803" y="7420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5">
              <a:extLst>
                <a:ext uri="{FF2B5EF4-FFF2-40B4-BE49-F238E27FC236}">
                  <a16:creationId xmlns:a16="http://schemas.microsoft.com/office/drawing/2014/main" id="{D5A774AE-744E-48C2-952A-7A4FE70BCD56}"/>
                </a:ext>
              </a:extLst>
            </p:cNvPr>
            <p:cNvSpPr/>
            <p:nvPr/>
          </p:nvSpPr>
          <p:spPr bwMode="auto">
            <a:xfrm>
              <a:off x="8707210"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6">
              <a:extLst>
                <a:ext uri="{FF2B5EF4-FFF2-40B4-BE49-F238E27FC236}">
                  <a16:creationId xmlns:a16="http://schemas.microsoft.com/office/drawing/2014/main" id="{537C77E8-98C2-4B6D-9D84-582FBA7F6F4B}"/>
                </a:ext>
              </a:extLst>
            </p:cNvPr>
            <p:cNvSpPr/>
            <p:nvPr/>
          </p:nvSpPr>
          <p:spPr bwMode="auto">
            <a:xfrm>
              <a:off x="9221617"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7">
              <a:extLst>
                <a:ext uri="{FF2B5EF4-FFF2-40B4-BE49-F238E27FC236}">
                  <a16:creationId xmlns:a16="http://schemas.microsoft.com/office/drawing/2014/main" id="{6929F66E-370E-4E6E-B483-85B5FAD91C77}"/>
                </a:ext>
              </a:extLst>
            </p:cNvPr>
            <p:cNvSpPr/>
            <p:nvPr/>
          </p:nvSpPr>
          <p:spPr bwMode="auto">
            <a:xfrm>
              <a:off x="9736024"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8">
              <a:extLst>
                <a:ext uri="{FF2B5EF4-FFF2-40B4-BE49-F238E27FC236}">
                  <a16:creationId xmlns:a16="http://schemas.microsoft.com/office/drawing/2014/main" id="{1321BBF9-D0FD-441A-A1FB-6C727C4B244E}"/>
                </a:ext>
              </a:extLst>
            </p:cNvPr>
            <p:cNvSpPr/>
            <p:nvPr/>
          </p:nvSpPr>
          <p:spPr bwMode="auto">
            <a:xfrm>
              <a:off x="10250431"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09">
              <a:extLst>
                <a:ext uri="{FF2B5EF4-FFF2-40B4-BE49-F238E27FC236}">
                  <a16:creationId xmlns:a16="http://schemas.microsoft.com/office/drawing/2014/main" id="{F0D35521-0F39-4CA1-B8E7-CB20F9CA3DBC}"/>
                </a:ext>
              </a:extLst>
            </p:cNvPr>
            <p:cNvSpPr/>
            <p:nvPr/>
          </p:nvSpPr>
          <p:spPr bwMode="auto">
            <a:xfrm>
              <a:off x="8178855"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0">
              <a:extLst>
                <a:ext uri="{FF2B5EF4-FFF2-40B4-BE49-F238E27FC236}">
                  <a16:creationId xmlns:a16="http://schemas.microsoft.com/office/drawing/2014/main" id="{6E4CDCA5-B684-4FFD-BAA2-FB894A4C9995}"/>
                </a:ext>
              </a:extLst>
            </p:cNvPr>
            <p:cNvSpPr/>
            <p:nvPr/>
          </p:nvSpPr>
          <p:spPr bwMode="auto">
            <a:xfrm>
              <a:off x="8693262"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1">
              <a:extLst>
                <a:ext uri="{FF2B5EF4-FFF2-40B4-BE49-F238E27FC236}">
                  <a16:creationId xmlns:a16="http://schemas.microsoft.com/office/drawing/2014/main" id="{610DB23E-9BE3-45A8-B057-FCA79C2E89D5}"/>
                </a:ext>
              </a:extLst>
            </p:cNvPr>
            <p:cNvSpPr/>
            <p:nvPr/>
          </p:nvSpPr>
          <p:spPr bwMode="auto">
            <a:xfrm>
              <a:off x="6635634" y="227338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2">
              <a:extLst>
                <a:ext uri="{FF2B5EF4-FFF2-40B4-BE49-F238E27FC236}">
                  <a16:creationId xmlns:a16="http://schemas.microsoft.com/office/drawing/2014/main" id="{08B46758-F5F6-4E7C-AA19-2C9155CD1FEA}"/>
                </a:ext>
              </a:extLst>
            </p:cNvPr>
            <p:cNvSpPr/>
            <p:nvPr/>
          </p:nvSpPr>
          <p:spPr bwMode="auto">
            <a:xfrm>
              <a:off x="7150041"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3">
              <a:extLst>
                <a:ext uri="{FF2B5EF4-FFF2-40B4-BE49-F238E27FC236}">
                  <a16:creationId xmlns:a16="http://schemas.microsoft.com/office/drawing/2014/main" id="{1A890133-60A2-485F-B66A-FC674F209462}"/>
                </a:ext>
              </a:extLst>
            </p:cNvPr>
            <p:cNvSpPr/>
            <p:nvPr/>
          </p:nvSpPr>
          <p:spPr bwMode="auto">
            <a:xfrm>
              <a:off x="7664447"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4">
              <a:extLst>
                <a:ext uri="{FF2B5EF4-FFF2-40B4-BE49-F238E27FC236}">
                  <a16:creationId xmlns:a16="http://schemas.microsoft.com/office/drawing/2014/main" id="{2C6A3B86-4EC8-4DE1-880A-F2FD3EFC10B3}"/>
                </a:ext>
              </a:extLst>
            </p:cNvPr>
            <p:cNvSpPr/>
            <p:nvPr/>
          </p:nvSpPr>
          <p:spPr bwMode="auto">
            <a:xfrm>
              <a:off x="9214152"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5">
              <a:extLst>
                <a:ext uri="{FF2B5EF4-FFF2-40B4-BE49-F238E27FC236}">
                  <a16:creationId xmlns:a16="http://schemas.microsoft.com/office/drawing/2014/main" id="{F79D7D9B-442E-44EE-9B6C-87E5286AAC02}"/>
                </a:ext>
              </a:extLst>
            </p:cNvPr>
            <p:cNvSpPr/>
            <p:nvPr/>
          </p:nvSpPr>
          <p:spPr bwMode="auto">
            <a:xfrm>
              <a:off x="9728560"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6">
              <a:extLst>
                <a:ext uri="{FF2B5EF4-FFF2-40B4-BE49-F238E27FC236}">
                  <a16:creationId xmlns:a16="http://schemas.microsoft.com/office/drawing/2014/main" id="{0BD1C0BA-0D40-4776-A124-E6B66EDC503B}"/>
                </a:ext>
              </a:extLst>
            </p:cNvPr>
            <p:cNvSpPr/>
            <p:nvPr/>
          </p:nvSpPr>
          <p:spPr bwMode="auto">
            <a:xfrm>
              <a:off x="10242967" y="125185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7">
              <a:extLst>
                <a:ext uri="{FF2B5EF4-FFF2-40B4-BE49-F238E27FC236}">
                  <a16:creationId xmlns:a16="http://schemas.microsoft.com/office/drawing/2014/main" id="{0A79D824-769E-4DFA-9898-C4D533483E9F}"/>
                </a:ext>
              </a:extLst>
            </p:cNvPr>
            <p:cNvSpPr/>
            <p:nvPr/>
          </p:nvSpPr>
          <p:spPr bwMode="auto">
            <a:xfrm>
              <a:off x="10770530" y="1761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8">
              <a:extLst>
                <a:ext uri="{FF2B5EF4-FFF2-40B4-BE49-F238E27FC236}">
                  <a16:creationId xmlns:a16="http://schemas.microsoft.com/office/drawing/2014/main" id="{94E1FAE5-F1FE-4D86-AB4A-F97845BBCC9A}"/>
                </a:ext>
              </a:extLst>
            </p:cNvPr>
            <p:cNvSpPr/>
            <p:nvPr/>
          </p:nvSpPr>
          <p:spPr bwMode="auto">
            <a:xfrm>
              <a:off x="11284937"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19">
              <a:extLst>
                <a:ext uri="{FF2B5EF4-FFF2-40B4-BE49-F238E27FC236}">
                  <a16:creationId xmlns:a16="http://schemas.microsoft.com/office/drawing/2014/main" id="{59FD4A64-EA9A-4DFB-B8F7-1F14E42D67B7}"/>
                </a:ext>
              </a:extLst>
            </p:cNvPr>
            <p:cNvSpPr/>
            <p:nvPr/>
          </p:nvSpPr>
          <p:spPr bwMode="auto">
            <a:xfrm>
              <a:off x="11800864" y="176164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0">
              <a:extLst>
                <a:ext uri="{FF2B5EF4-FFF2-40B4-BE49-F238E27FC236}">
                  <a16:creationId xmlns:a16="http://schemas.microsoft.com/office/drawing/2014/main" id="{E53200F0-5CF2-466D-A7AC-F1103736689E}"/>
                </a:ext>
              </a:extLst>
            </p:cNvPr>
            <p:cNvSpPr/>
            <p:nvPr/>
          </p:nvSpPr>
          <p:spPr bwMode="auto">
            <a:xfrm>
              <a:off x="10770530" y="227142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1">
              <a:extLst>
                <a:ext uri="{FF2B5EF4-FFF2-40B4-BE49-F238E27FC236}">
                  <a16:creationId xmlns:a16="http://schemas.microsoft.com/office/drawing/2014/main" id="{188119C0-3C68-4D6D-ACD7-651A78FE984E}"/>
                </a:ext>
              </a:extLst>
            </p:cNvPr>
            <p:cNvSpPr/>
            <p:nvPr/>
          </p:nvSpPr>
          <p:spPr bwMode="auto">
            <a:xfrm>
              <a:off x="11284937"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2">
              <a:extLst>
                <a:ext uri="{FF2B5EF4-FFF2-40B4-BE49-F238E27FC236}">
                  <a16:creationId xmlns:a16="http://schemas.microsoft.com/office/drawing/2014/main" id="{73DD1714-FFB3-4110-9963-5D4FCC91A800}"/>
                </a:ext>
              </a:extLst>
            </p:cNvPr>
            <p:cNvSpPr/>
            <p:nvPr/>
          </p:nvSpPr>
          <p:spPr bwMode="auto">
            <a:xfrm>
              <a:off x="11799344"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3">
              <a:extLst>
                <a:ext uri="{FF2B5EF4-FFF2-40B4-BE49-F238E27FC236}">
                  <a16:creationId xmlns:a16="http://schemas.microsoft.com/office/drawing/2014/main" id="{9982A171-20C2-459C-9126-511D08C257BB}"/>
                </a:ext>
              </a:extLst>
            </p:cNvPr>
            <p:cNvSpPr/>
            <p:nvPr/>
          </p:nvSpPr>
          <p:spPr bwMode="auto">
            <a:xfrm>
              <a:off x="10770530" y="278120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4">
              <a:extLst>
                <a:ext uri="{FF2B5EF4-FFF2-40B4-BE49-F238E27FC236}">
                  <a16:creationId xmlns:a16="http://schemas.microsoft.com/office/drawing/2014/main" id="{039D056E-33E8-4654-9A00-EEEB7CE6502A}"/>
                </a:ext>
              </a:extLst>
            </p:cNvPr>
            <p:cNvSpPr/>
            <p:nvPr/>
          </p:nvSpPr>
          <p:spPr bwMode="auto">
            <a:xfrm>
              <a:off x="11284937"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5">
              <a:extLst>
                <a:ext uri="{FF2B5EF4-FFF2-40B4-BE49-F238E27FC236}">
                  <a16:creationId xmlns:a16="http://schemas.microsoft.com/office/drawing/2014/main" id="{7DD98EA6-61E7-4D6B-980B-2E4AE6570C98}"/>
                </a:ext>
              </a:extLst>
            </p:cNvPr>
            <p:cNvSpPr/>
            <p:nvPr/>
          </p:nvSpPr>
          <p:spPr bwMode="auto">
            <a:xfrm>
              <a:off x="11799344"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6">
              <a:extLst>
                <a:ext uri="{FF2B5EF4-FFF2-40B4-BE49-F238E27FC236}">
                  <a16:creationId xmlns:a16="http://schemas.microsoft.com/office/drawing/2014/main" id="{890C886B-4B43-4515-82E5-B748F3A0989D}"/>
                </a:ext>
              </a:extLst>
            </p:cNvPr>
            <p:cNvSpPr/>
            <p:nvPr/>
          </p:nvSpPr>
          <p:spPr bwMode="auto">
            <a:xfrm>
              <a:off x="10770530"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7">
              <a:extLst>
                <a:ext uri="{FF2B5EF4-FFF2-40B4-BE49-F238E27FC236}">
                  <a16:creationId xmlns:a16="http://schemas.microsoft.com/office/drawing/2014/main" id="{104CD2B0-9E33-45FE-A388-DC05191CFDA9}"/>
                </a:ext>
              </a:extLst>
            </p:cNvPr>
            <p:cNvSpPr/>
            <p:nvPr/>
          </p:nvSpPr>
          <p:spPr bwMode="auto">
            <a:xfrm>
              <a:off x="11284937"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8">
              <a:extLst>
                <a:ext uri="{FF2B5EF4-FFF2-40B4-BE49-F238E27FC236}">
                  <a16:creationId xmlns:a16="http://schemas.microsoft.com/office/drawing/2014/main" id="{21B0A2E6-F9A5-4B2A-B70A-6790F132E158}"/>
                </a:ext>
              </a:extLst>
            </p:cNvPr>
            <p:cNvSpPr/>
            <p:nvPr/>
          </p:nvSpPr>
          <p:spPr bwMode="auto">
            <a:xfrm>
              <a:off x="11799344"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29">
              <a:extLst>
                <a:ext uri="{FF2B5EF4-FFF2-40B4-BE49-F238E27FC236}">
                  <a16:creationId xmlns:a16="http://schemas.microsoft.com/office/drawing/2014/main" id="{56B75344-3260-4202-A4CB-1608FC533FA1}"/>
                </a:ext>
              </a:extLst>
            </p:cNvPr>
            <p:cNvSpPr/>
            <p:nvPr/>
          </p:nvSpPr>
          <p:spPr bwMode="auto">
            <a:xfrm>
              <a:off x="10770530" y="380076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0">
              <a:extLst>
                <a:ext uri="{FF2B5EF4-FFF2-40B4-BE49-F238E27FC236}">
                  <a16:creationId xmlns:a16="http://schemas.microsoft.com/office/drawing/2014/main" id="{C73F62D4-CD38-4878-9166-74133166B0C5}"/>
                </a:ext>
              </a:extLst>
            </p:cNvPr>
            <p:cNvSpPr/>
            <p:nvPr/>
          </p:nvSpPr>
          <p:spPr bwMode="auto">
            <a:xfrm>
              <a:off x="11284937"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1">
              <a:extLst>
                <a:ext uri="{FF2B5EF4-FFF2-40B4-BE49-F238E27FC236}">
                  <a16:creationId xmlns:a16="http://schemas.microsoft.com/office/drawing/2014/main" id="{FF924EC0-61E8-402C-9AC1-0012355BD1C2}"/>
                </a:ext>
              </a:extLst>
            </p:cNvPr>
            <p:cNvSpPr/>
            <p:nvPr/>
          </p:nvSpPr>
          <p:spPr bwMode="auto">
            <a:xfrm>
              <a:off x="11799344"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2">
              <a:extLst>
                <a:ext uri="{FF2B5EF4-FFF2-40B4-BE49-F238E27FC236}">
                  <a16:creationId xmlns:a16="http://schemas.microsoft.com/office/drawing/2014/main" id="{D8E19BAE-6B79-43DB-A112-BC7DB4376616}"/>
                </a:ext>
              </a:extLst>
            </p:cNvPr>
            <p:cNvSpPr/>
            <p:nvPr/>
          </p:nvSpPr>
          <p:spPr bwMode="auto">
            <a:xfrm>
              <a:off x="10770530"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3">
              <a:extLst>
                <a:ext uri="{FF2B5EF4-FFF2-40B4-BE49-F238E27FC236}">
                  <a16:creationId xmlns:a16="http://schemas.microsoft.com/office/drawing/2014/main" id="{17783E61-0FC6-4527-87C2-E8AA944B2BFB}"/>
                </a:ext>
              </a:extLst>
            </p:cNvPr>
            <p:cNvSpPr/>
            <p:nvPr/>
          </p:nvSpPr>
          <p:spPr bwMode="auto">
            <a:xfrm>
              <a:off x="11284937"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4">
              <a:extLst>
                <a:ext uri="{FF2B5EF4-FFF2-40B4-BE49-F238E27FC236}">
                  <a16:creationId xmlns:a16="http://schemas.microsoft.com/office/drawing/2014/main" id="{B712C8E0-8BD0-475D-AE8B-BDA2D68D6B53}"/>
                </a:ext>
              </a:extLst>
            </p:cNvPr>
            <p:cNvSpPr/>
            <p:nvPr/>
          </p:nvSpPr>
          <p:spPr bwMode="auto">
            <a:xfrm>
              <a:off x="11799344"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5">
              <a:extLst>
                <a:ext uri="{FF2B5EF4-FFF2-40B4-BE49-F238E27FC236}">
                  <a16:creationId xmlns:a16="http://schemas.microsoft.com/office/drawing/2014/main" id="{F22BD1E0-D58B-4394-A2F3-40EA1D8907D1}"/>
                </a:ext>
              </a:extLst>
            </p:cNvPr>
            <p:cNvSpPr/>
            <p:nvPr/>
          </p:nvSpPr>
          <p:spPr bwMode="auto">
            <a:xfrm>
              <a:off x="10763065"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6">
              <a:extLst>
                <a:ext uri="{FF2B5EF4-FFF2-40B4-BE49-F238E27FC236}">
                  <a16:creationId xmlns:a16="http://schemas.microsoft.com/office/drawing/2014/main" id="{08A5F292-358D-41B0-959A-AA3218B4A2BF}"/>
                </a:ext>
              </a:extLst>
            </p:cNvPr>
            <p:cNvSpPr/>
            <p:nvPr/>
          </p:nvSpPr>
          <p:spPr bwMode="auto">
            <a:xfrm>
              <a:off x="11277473"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7">
              <a:extLst>
                <a:ext uri="{FF2B5EF4-FFF2-40B4-BE49-F238E27FC236}">
                  <a16:creationId xmlns:a16="http://schemas.microsoft.com/office/drawing/2014/main" id="{8516257F-EDC2-48C6-9DEC-6CA3F0E93CF3}"/>
                </a:ext>
              </a:extLst>
            </p:cNvPr>
            <p:cNvSpPr/>
            <p:nvPr/>
          </p:nvSpPr>
          <p:spPr bwMode="auto">
            <a:xfrm>
              <a:off x="11791879"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8">
              <a:extLst>
                <a:ext uri="{FF2B5EF4-FFF2-40B4-BE49-F238E27FC236}">
                  <a16:creationId xmlns:a16="http://schemas.microsoft.com/office/drawing/2014/main" id="{2873B974-B219-4367-9958-DF17B03CA7C8}"/>
                </a:ext>
              </a:extLst>
            </p:cNvPr>
            <p:cNvSpPr/>
            <p:nvPr/>
          </p:nvSpPr>
          <p:spPr bwMode="auto">
            <a:xfrm>
              <a:off x="10763066" y="533009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39">
              <a:extLst>
                <a:ext uri="{FF2B5EF4-FFF2-40B4-BE49-F238E27FC236}">
                  <a16:creationId xmlns:a16="http://schemas.microsoft.com/office/drawing/2014/main" id="{312B25EF-59AA-4E4D-A19D-70E94747AB8E}"/>
                </a:ext>
              </a:extLst>
            </p:cNvPr>
            <p:cNvSpPr/>
            <p:nvPr/>
          </p:nvSpPr>
          <p:spPr bwMode="auto">
            <a:xfrm>
              <a:off x="11277473"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0">
              <a:extLst>
                <a:ext uri="{FF2B5EF4-FFF2-40B4-BE49-F238E27FC236}">
                  <a16:creationId xmlns:a16="http://schemas.microsoft.com/office/drawing/2014/main" id="{799B4E34-46FC-433E-82DF-F74E9C3D898F}"/>
                </a:ext>
              </a:extLst>
            </p:cNvPr>
            <p:cNvSpPr/>
            <p:nvPr/>
          </p:nvSpPr>
          <p:spPr bwMode="auto">
            <a:xfrm>
              <a:off x="11791879"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1">
              <a:extLst>
                <a:ext uri="{FF2B5EF4-FFF2-40B4-BE49-F238E27FC236}">
                  <a16:creationId xmlns:a16="http://schemas.microsoft.com/office/drawing/2014/main" id="{EC76EF7D-CBAE-4615-A2AB-141B470C4D3C}"/>
                </a:ext>
              </a:extLst>
            </p:cNvPr>
            <p:cNvSpPr/>
            <p:nvPr/>
          </p:nvSpPr>
          <p:spPr bwMode="auto">
            <a:xfrm>
              <a:off x="10763066"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2">
              <a:extLst>
                <a:ext uri="{FF2B5EF4-FFF2-40B4-BE49-F238E27FC236}">
                  <a16:creationId xmlns:a16="http://schemas.microsoft.com/office/drawing/2014/main" id="{8B4CC693-1167-48A4-BC8F-3898AA2FA1D8}"/>
                </a:ext>
              </a:extLst>
            </p:cNvPr>
            <p:cNvSpPr/>
            <p:nvPr/>
          </p:nvSpPr>
          <p:spPr bwMode="auto">
            <a:xfrm>
              <a:off x="11277473"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3">
              <a:extLst>
                <a:ext uri="{FF2B5EF4-FFF2-40B4-BE49-F238E27FC236}">
                  <a16:creationId xmlns:a16="http://schemas.microsoft.com/office/drawing/2014/main" id="{D5DE2D60-9E5E-4A36-AA36-389B9B282CD3}"/>
                </a:ext>
              </a:extLst>
            </p:cNvPr>
            <p:cNvSpPr/>
            <p:nvPr/>
          </p:nvSpPr>
          <p:spPr bwMode="auto">
            <a:xfrm>
              <a:off x="1179187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4">
              <a:extLst>
                <a:ext uri="{FF2B5EF4-FFF2-40B4-BE49-F238E27FC236}">
                  <a16:creationId xmlns:a16="http://schemas.microsoft.com/office/drawing/2014/main" id="{542CA2D3-BF3E-43D7-8C83-A0448CE8D9FA}"/>
                </a:ext>
              </a:extLst>
            </p:cNvPr>
            <p:cNvSpPr/>
            <p:nvPr/>
          </p:nvSpPr>
          <p:spPr bwMode="auto">
            <a:xfrm>
              <a:off x="10755601"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5">
              <a:extLst>
                <a:ext uri="{FF2B5EF4-FFF2-40B4-BE49-F238E27FC236}">
                  <a16:creationId xmlns:a16="http://schemas.microsoft.com/office/drawing/2014/main" id="{E82FAE68-00C2-4291-B66B-6EEA03238D08}"/>
                </a:ext>
              </a:extLst>
            </p:cNvPr>
            <p:cNvSpPr/>
            <p:nvPr/>
          </p:nvSpPr>
          <p:spPr bwMode="auto">
            <a:xfrm>
              <a:off x="11270009"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6">
              <a:extLst>
                <a:ext uri="{FF2B5EF4-FFF2-40B4-BE49-F238E27FC236}">
                  <a16:creationId xmlns:a16="http://schemas.microsoft.com/office/drawing/2014/main" id="{6FA1095E-896C-4E0C-89D0-38E7570DD4CB}"/>
                </a:ext>
              </a:extLst>
            </p:cNvPr>
            <p:cNvSpPr/>
            <p:nvPr/>
          </p:nvSpPr>
          <p:spPr bwMode="auto">
            <a:xfrm>
              <a:off x="11784416"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7">
              <a:extLst>
                <a:ext uri="{FF2B5EF4-FFF2-40B4-BE49-F238E27FC236}">
                  <a16:creationId xmlns:a16="http://schemas.microsoft.com/office/drawing/2014/main" id="{E0B8C44F-B285-4EF0-BFE3-F0C72EC7E9DB}"/>
                </a:ext>
              </a:extLst>
            </p:cNvPr>
            <p:cNvSpPr/>
            <p:nvPr/>
          </p:nvSpPr>
          <p:spPr bwMode="auto">
            <a:xfrm>
              <a:off x="10777013" y="2323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8">
              <a:extLst>
                <a:ext uri="{FF2B5EF4-FFF2-40B4-BE49-F238E27FC236}">
                  <a16:creationId xmlns:a16="http://schemas.microsoft.com/office/drawing/2014/main" id="{6E1D015C-4799-46C4-B499-21BCB8EA264A}"/>
                </a:ext>
              </a:extLst>
            </p:cNvPr>
            <p:cNvSpPr/>
            <p:nvPr/>
          </p:nvSpPr>
          <p:spPr bwMode="auto">
            <a:xfrm>
              <a:off x="11291420"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49">
              <a:extLst>
                <a:ext uri="{FF2B5EF4-FFF2-40B4-BE49-F238E27FC236}">
                  <a16:creationId xmlns:a16="http://schemas.microsoft.com/office/drawing/2014/main" id="{35227410-433E-4C11-A845-26EBC8335276}"/>
                </a:ext>
              </a:extLst>
            </p:cNvPr>
            <p:cNvSpPr/>
            <p:nvPr/>
          </p:nvSpPr>
          <p:spPr bwMode="auto">
            <a:xfrm>
              <a:off x="11805827"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0">
              <a:extLst>
                <a:ext uri="{FF2B5EF4-FFF2-40B4-BE49-F238E27FC236}">
                  <a16:creationId xmlns:a16="http://schemas.microsoft.com/office/drawing/2014/main" id="{D65C9646-2D48-4918-8085-8140250290D7}"/>
                </a:ext>
              </a:extLst>
            </p:cNvPr>
            <p:cNvSpPr/>
            <p:nvPr/>
          </p:nvSpPr>
          <p:spPr bwMode="auto">
            <a:xfrm>
              <a:off x="10777013"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1">
              <a:extLst>
                <a:ext uri="{FF2B5EF4-FFF2-40B4-BE49-F238E27FC236}">
                  <a16:creationId xmlns:a16="http://schemas.microsoft.com/office/drawing/2014/main" id="{863F56F2-A415-4830-8DA9-16F5A452DE5C}"/>
                </a:ext>
              </a:extLst>
            </p:cNvPr>
            <p:cNvSpPr/>
            <p:nvPr/>
          </p:nvSpPr>
          <p:spPr bwMode="auto">
            <a:xfrm>
              <a:off x="11291420"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2">
              <a:extLst>
                <a:ext uri="{FF2B5EF4-FFF2-40B4-BE49-F238E27FC236}">
                  <a16:creationId xmlns:a16="http://schemas.microsoft.com/office/drawing/2014/main" id="{35FB38CE-6DA1-46E3-B8D2-D4FCB2578F36}"/>
                </a:ext>
              </a:extLst>
            </p:cNvPr>
            <p:cNvSpPr/>
            <p:nvPr/>
          </p:nvSpPr>
          <p:spPr bwMode="auto">
            <a:xfrm>
              <a:off x="11805827"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3">
              <a:extLst>
                <a:ext uri="{FF2B5EF4-FFF2-40B4-BE49-F238E27FC236}">
                  <a16:creationId xmlns:a16="http://schemas.microsoft.com/office/drawing/2014/main" id="{9BB48557-55B3-41CF-A445-83CEC21303D6}"/>
                </a:ext>
              </a:extLst>
            </p:cNvPr>
            <p:cNvSpPr/>
            <p:nvPr/>
          </p:nvSpPr>
          <p:spPr bwMode="auto">
            <a:xfrm>
              <a:off x="10769548"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4">
              <a:extLst>
                <a:ext uri="{FF2B5EF4-FFF2-40B4-BE49-F238E27FC236}">
                  <a16:creationId xmlns:a16="http://schemas.microsoft.com/office/drawing/2014/main" id="{7E5A45E1-DCCE-4C31-908D-A8355894A9B8}"/>
                </a:ext>
              </a:extLst>
            </p:cNvPr>
            <p:cNvSpPr/>
            <p:nvPr/>
          </p:nvSpPr>
          <p:spPr bwMode="auto">
            <a:xfrm>
              <a:off x="11283956"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Rounded Rectangle 155">
              <a:extLst>
                <a:ext uri="{FF2B5EF4-FFF2-40B4-BE49-F238E27FC236}">
                  <a16:creationId xmlns:a16="http://schemas.microsoft.com/office/drawing/2014/main" id="{82E27908-6399-4ADD-ABD6-48BEA8F94B54}"/>
                </a:ext>
              </a:extLst>
            </p:cNvPr>
            <p:cNvSpPr/>
            <p:nvPr/>
          </p:nvSpPr>
          <p:spPr bwMode="auto">
            <a:xfrm>
              <a:off x="11798363" y="125185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386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righ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left)">
                                      <p:cBhvr>
                                        <p:cTn id="16" dur="500"/>
                                        <p:tgtEl>
                                          <p:spTgt spid="6">
                                            <p:txEl>
                                              <p:pRg st="3" end="3"/>
                                            </p:txEl>
                                          </p:spTgt>
                                        </p:tgtEl>
                                      </p:cBhvr>
                                    </p:animEffect>
                                  </p:childTnLst>
                                </p:cTn>
                              </p:par>
                            </p:childTnLst>
                          </p:cTn>
                        </p:par>
                        <p:par>
                          <p:cTn id="17" fill="hold">
                            <p:stCondLst>
                              <p:cond delay="500"/>
                            </p:stCondLst>
                            <p:childTnLst>
                              <p:par>
                                <p:cTn id="18" presetID="22" presetClass="entr" presetSubtype="2" fill="hold" nodeType="afterEffect">
                                  <p:stCondLst>
                                    <p:cond delay="25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right)">
                                      <p:cBhvr>
                                        <p:cTn id="20" dur="500"/>
                                        <p:tgtEl>
                                          <p:spTgt spid="6">
                                            <p:txEl>
                                              <p:pRg st="4" end="4"/>
                                            </p:txEl>
                                          </p:spTgt>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100"/>
                                        <p:tgtEl>
                                          <p:spTgt spid="143"/>
                                        </p:tgtEl>
                                      </p:cBhvr>
                                    </p:animEffect>
                                  </p:childTnLst>
                                </p:cTn>
                              </p:par>
                            </p:childTnLst>
                          </p:cTn>
                        </p:par>
                        <p:par>
                          <p:cTn id="25" fill="hold">
                            <p:stCondLst>
                              <p:cond delay="135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100"/>
                                        <p:tgtEl>
                                          <p:spTgt spid="144"/>
                                        </p:tgtEl>
                                      </p:cBhvr>
                                    </p:animEffect>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
                                        <p:tgtEl>
                                          <p:spTgt spid="145"/>
                                        </p:tgtEl>
                                      </p:cBhvr>
                                    </p:animEffect>
                                  </p:childTnLst>
                                </p:cTn>
                              </p:par>
                            </p:childTnLst>
                          </p:cTn>
                        </p:par>
                        <p:par>
                          <p:cTn id="33" fill="hold">
                            <p:stCondLst>
                              <p:cond delay="1550"/>
                            </p:stCondLst>
                            <p:childTnLst>
                              <p:par>
                                <p:cTn id="34" presetID="10" presetClass="entr" presetSubtype="0" fill="hold" grpId="0" nodeType="after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100"/>
                                        <p:tgtEl>
                                          <p:spTgt spid="146"/>
                                        </p:tgtEl>
                                      </p:cBhvr>
                                    </p:animEffect>
                                  </p:childTnLst>
                                </p:cTn>
                              </p:par>
                            </p:childTnLst>
                          </p:cTn>
                        </p:par>
                        <p:par>
                          <p:cTn id="37" fill="hold">
                            <p:stCondLst>
                              <p:cond delay="1650"/>
                            </p:stCondLst>
                            <p:childTnLst>
                              <p:par>
                                <p:cTn id="38" presetID="10" presetClass="entr" presetSubtype="0" fill="hold" grpId="0" nodeType="after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100"/>
                                        <p:tgtEl>
                                          <p:spTgt spid="147"/>
                                        </p:tgtEl>
                                      </p:cBhvr>
                                    </p:animEffect>
                                  </p:childTnLst>
                                </p:cTn>
                              </p:par>
                            </p:childTnLst>
                          </p:cTn>
                        </p:par>
                        <p:par>
                          <p:cTn id="41" fill="hold">
                            <p:stCondLst>
                              <p:cond delay="1750"/>
                            </p:stCondLst>
                            <p:childTnLst>
                              <p:par>
                                <p:cTn id="42" presetID="10" presetClass="entr" presetSubtype="0"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100"/>
                                        <p:tgtEl>
                                          <p:spTgt spid="148"/>
                                        </p:tgtEl>
                                      </p:cBhvr>
                                    </p:animEffect>
                                  </p:childTnLst>
                                </p:cTn>
                              </p:par>
                            </p:childTnLst>
                          </p:cTn>
                        </p:par>
                        <p:par>
                          <p:cTn id="45" fill="hold">
                            <p:stCondLst>
                              <p:cond delay="1850"/>
                            </p:stCondLst>
                            <p:childTnLst>
                              <p:par>
                                <p:cTn id="46" presetID="10" presetClass="entr" presetSubtype="0" fill="hold" grpId="0"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
                                        <p:tgtEl>
                                          <p:spTgt spid="149"/>
                                        </p:tgtEl>
                                      </p:cBhvr>
                                    </p:animEffect>
                                  </p:childTnLst>
                                </p:cTn>
                              </p:par>
                            </p:childTnLst>
                          </p:cTn>
                        </p:par>
                        <p:par>
                          <p:cTn id="49" fill="hold">
                            <p:stCondLst>
                              <p:cond delay="1950"/>
                            </p:stCondLst>
                            <p:childTnLst>
                              <p:par>
                                <p:cTn id="50" presetID="10" presetClass="entr" presetSubtype="0" fill="hold" grpId="0"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100"/>
                                        <p:tgtEl>
                                          <p:spTgt spid="1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Effect transition="in" filter="wipe(left)">
                                      <p:cBhvr>
                                        <p:cTn id="57" dur="500"/>
                                        <p:tgtEl>
                                          <p:spTgt spid="6">
                                            <p:txEl>
                                              <p:pRg st="6" end="6"/>
                                            </p:txEl>
                                          </p:spTgt>
                                        </p:tgtEl>
                                      </p:cBhvr>
                                    </p:animEffect>
                                  </p:childTnLst>
                                </p:cTn>
                              </p:par>
                            </p:childTnLst>
                          </p:cTn>
                        </p:par>
                        <p:par>
                          <p:cTn id="58" fill="hold">
                            <p:stCondLst>
                              <p:cond delay="500"/>
                            </p:stCondLst>
                            <p:childTnLst>
                              <p:par>
                                <p:cTn id="59" presetID="22" presetClass="entr" presetSubtype="2" fill="hold" nodeType="afterEffect">
                                  <p:stCondLst>
                                    <p:cond delay="25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wipe(right)">
                                      <p:cBhvr>
                                        <p:cTn id="61" dur="500"/>
                                        <p:tgtEl>
                                          <p:spTgt spid="6">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
                                            <p:txEl>
                                              <p:pRg st="9" end="9"/>
                                            </p:txEl>
                                          </p:spTgt>
                                        </p:tgtEl>
                                        <p:attrNameLst>
                                          <p:attrName>style.visibility</p:attrName>
                                        </p:attrNameLst>
                                      </p:cBhvr>
                                      <p:to>
                                        <p:strVal val="visible"/>
                                      </p:to>
                                    </p:set>
                                    <p:animEffect transition="in" filter="wipe(left)">
                                      <p:cBhvr>
                                        <p:cTn id="66" dur="500"/>
                                        <p:tgtEl>
                                          <p:spTgt spid="6">
                                            <p:txEl>
                                              <p:pRg st="9" end="9"/>
                                            </p:txEl>
                                          </p:spTgt>
                                        </p:tgtEl>
                                      </p:cBhvr>
                                    </p:animEffect>
                                  </p:childTnLst>
                                </p:cTn>
                              </p:par>
                            </p:childTnLst>
                          </p:cTn>
                        </p:par>
                        <p:par>
                          <p:cTn id="67" fill="hold">
                            <p:stCondLst>
                              <p:cond delay="500"/>
                            </p:stCondLst>
                            <p:childTnLst>
                              <p:par>
                                <p:cTn id="68" presetID="22" presetClass="entr" presetSubtype="2" fill="hold" nodeType="afterEffect">
                                  <p:stCondLst>
                                    <p:cond delay="250"/>
                                  </p:stCondLst>
                                  <p:childTnLst>
                                    <p:set>
                                      <p:cBhvr>
                                        <p:cTn id="69" dur="1" fill="hold">
                                          <p:stCondLst>
                                            <p:cond delay="0"/>
                                          </p:stCondLst>
                                        </p:cTn>
                                        <p:tgtEl>
                                          <p:spTgt spid="6">
                                            <p:txEl>
                                              <p:pRg st="10" end="10"/>
                                            </p:txEl>
                                          </p:spTgt>
                                        </p:tgtEl>
                                        <p:attrNameLst>
                                          <p:attrName>style.visibility</p:attrName>
                                        </p:attrNameLst>
                                      </p:cBhvr>
                                      <p:to>
                                        <p:strVal val="visible"/>
                                      </p:to>
                                    </p:set>
                                    <p:animEffect transition="in" filter="wipe(right)">
                                      <p:cBhvr>
                                        <p:cTn id="70" dur="500"/>
                                        <p:tgtEl>
                                          <p:spTgt spid="6">
                                            <p:txEl>
                                              <p:pRg st="10" end="10"/>
                                            </p:txEl>
                                          </p:spTgt>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100"/>
                                        <p:tgtEl>
                                          <p:spTgt spid="138"/>
                                        </p:tgtEl>
                                      </p:cBhvr>
                                    </p:animEffect>
                                  </p:childTnLst>
                                </p:cTn>
                              </p:par>
                            </p:childTnLst>
                          </p:cTn>
                        </p:par>
                        <p:par>
                          <p:cTn id="75" fill="hold">
                            <p:stCondLst>
                              <p:cond delay="1350"/>
                            </p:stCondLst>
                            <p:childTnLst>
                              <p:par>
                                <p:cTn id="76" presetID="10" presetClass="entr" presetSubtype="0" fill="hold" grpId="0" nodeType="after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fade">
                                      <p:cBhvr>
                                        <p:cTn id="78" dur="100"/>
                                        <p:tgtEl>
                                          <p:spTgt spid="139"/>
                                        </p:tgtEl>
                                      </p:cBhvr>
                                    </p:animEffect>
                                  </p:childTnLst>
                                </p:cTn>
                              </p:par>
                            </p:childTnLst>
                          </p:cTn>
                        </p:par>
                        <p:par>
                          <p:cTn id="79" fill="hold">
                            <p:stCondLst>
                              <p:cond delay="1450"/>
                            </p:stCondLst>
                            <p:childTnLst>
                              <p:par>
                                <p:cTn id="80" presetID="10" presetClass="entr" presetSubtype="0" fill="hold" grpId="0" nodeType="after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100"/>
                                        <p:tgtEl>
                                          <p:spTgt spid="140"/>
                                        </p:tgtEl>
                                      </p:cBhvr>
                                    </p:animEffect>
                                  </p:childTnLst>
                                </p:cTn>
                              </p:par>
                            </p:childTnLst>
                          </p:cTn>
                        </p:par>
                        <p:par>
                          <p:cTn id="83" fill="hold">
                            <p:stCondLst>
                              <p:cond delay="1550"/>
                            </p:stCondLst>
                            <p:childTnLst>
                              <p:par>
                                <p:cTn id="84" presetID="10" presetClass="entr" presetSubtype="0" fill="hold" grpId="0" nodeType="afterEffect">
                                  <p:stCondLst>
                                    <p:cond delay="0"/>
                                  </p:stCondLst>
                                  <p:childTnLst>
                                    <p:set>
                                      <p:cBhvr>
                                        <p:cTn id="85" dur="1" fill="hold">
                                          <p:stCondLst>
                                            <p:cond delay="0"/>
                                          </p:stCondLst>
                                        </p:cTn>
                                        <p:tgtEl>
                                          <p:spTgt spid="141"/>
                                        </p:tgtEl>
                                        <p:attrNameLst>
                                          <p:attrName>style.visibility</p:attrName>
                                        </p:attrNameLst>
                                      </p:cBhvr>
                                      <p:to>
                                        <p:strVal val="visible"/>
                                      </p:to>
                                    </p:set>
                                    <p:animEffect transition="in" filter="fade">
                                      <p:cBhvr>
                                        <p:cTn id="86" dur="100"/>
                                        <p:tgtEl>
                                          <p:spTgt spid="141"/>
                                        </p:tgtEl>
                                      </p:cBhvr>
                                    </p:animEffect>
                                  </p:childTnLst>
                                </p:cTn>
                              </p:par>
                            </p:childTnLst>
                          </p:cTn>
                        </p:par>
                        <p:par>
                          <p:cTn id="87" fill="hold">
                            <p:stCondLst>
                              <p:cond delay="1650"/>
                            </p:stCondLst>
                            <p:childTnLst>
                              <p:par>
                                <p:cTn id="88" presetID="10" presetClass="entr" presetSubtype="0" fill="hold" grpId="0" nodeType="afterEffect">
                                  <p:stCondLst>
                                    <p:cond delay="0"/>
                                  </p:stCondLst>
                                  <p:childTnLst>
                                    <p:set>
                                      <p:cBhvr>
                                        <p:cTn id="89" dur="1" fill="hold">
                                          <p:stCondLst>
                                            <p:cond delay="0"/>
                                          </p:stCondLst>
                                        </p:cTn>
                                        <p:tgtEl>
                                          <p:spTgt spid="142"/>
                                        </p:tgtEl>
                                        <p:attrNameLst>
                                          <p:attrName>style.visibility</p:attrName>
                                        </p:attrNameLst>
                                      </p:cBhvr>
                                      <p:to>
                                        <p:strVal val="visible"/>
                                      </p:to>
                                    </p:set>
                                    <p:animEffect transition="in" filter="fade">
                                      <p:cBhvr>
                                        <p:cTn id="90" dur="100"/>
                                        <p:tgtEl>
                                          <p:spTgt spid="14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
                                            <p:txEl>
                                              <p:pRg st="13" end="13"/>
                                            </p:txEl>
                                          </p:spTgt>
                                        </p:tgtEl>
                                        <p:attrNameLst>
                                          <p:attrName>style.visibility</p:attrName>
                                        </p:attrNameLst>
                                      </p:cBhvr>
                                      <p:to>
                                        <p:strVal val="visible"/>
                                      </p:to>
                                    </p:set>
                                    <p:animEffect transition="in" filter="wipe(left)">
                                      <p:cBhvr>
                                        <p:cTn id="95" dur="500"/>
                                        <p:tgtEl>
                                          <p:spTgt spid="6">
                                            <p:txEl>
                                              <p:pRg st="13" end="13"/>
                                            </p:txEl>
                                          </p:spTgt>
                                        </p:tgtEl>
                                      </p:cBhvr>
                                    </p:animEffect>
                                  </p:childTnLst>
                                </p:cTn>
                              </p:par>
                            </p:childTnLst>
                          </p:cTn>
                        </p:par>
                        <p:par>
                          <p:cTn id="96" fill="hold">
                            <p:stCondLst>
                              <p:cond delay="500"/>
                            </p:stCondLst>
                            <p:childTnLst>
                              <p:par>
                                <p:cTn id="97" presetID="22" presetClass="entr" presetSubtype="2" fill="hold" nodeType="afterEffect">
                                  <p:stCondLst>
                                    <p:cond delay="250"/>
                                  </p:stCondLst>
                                  <p:childTnLst>
                                    <p:set>
                                      <p:cBhvr>
                                        <p:cTn id="98" dur="1" fill="hold">
                                          <p:stCondLst>
                                            <p:cond delay="0"/>
                                          </p:stCondLst>
                                        </p:cTn>
                                        <p:tgtEl>
                                          <p:spTgt spid="6">
                                            <p:txEl>
                                              <p:pRg st="14" end="14"/>
                                            </p:txEl>
                                          </p:spTgt>
                                        </p:tgtEl>
                                        <p:attrNameLst>
                                          <p:attrName>style.visibility</p:attrName>
                                        </p:attrNameLst>
                                      </p:cBhvr>
                                      <p:to>
                                        <p:strVal val="visible"/>
                                      </p:to>
                                    </p:set>
                                    <p:animEffect transition="in" filter="wipe(right)">
                                      <p:cBhvr>
                                        <p:cTn id="99" dur="500"/>
                                        <p:tgtEl>
                                          <p:spTgt spid="6">
                                            <p:txEl>
                                              <p:pRg st="14" end="14"/>
                                            </p:txEl>
                                          </p:spTgt>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left)">
                                      <p:cBhvr>
                                        <p:cTn id="103" dur="1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49-47AC-45EA-B1F7-7E603844A197}"/>
              </a:ext>
            </a:extLst>
          </p:cNvPr>
          <p:cNvSpPr>
            <a:spLocks noGrp="1"/>
          </p:cNvSpPr>
          <p:nvPr>
            <p:ph type="title"/>
          </p:nvPr>
        </p:nvSpPr>
        <p:spPr>
          <a:xfrm>
            <a:off x="495299" y="188150"/>
            <a:ext cx="9629469" cy="932730"/>
          </a:xfrm>
        </p:spPr>
        <p:txBody>
          <a:bodyPr/>
          <a:lstStyle/>
          <a:p>
            <a:r>
              <a:rPr lang="en-GB" dirty="0"/>
              <a:t>The Power Platform &amp; Dynamics 365</a:t>
            </a:r>
          </a:p>
        </p:txBody>
      </p:sp>
      <p:grpSp>
        <p:nvGrpSpPr>
          <p:cNvPr id="3" name="Group 2">
            <a:extLst>
              <a:ext uri="{FF2B5EF4-FFF2-40B4-BE49-F238E27FC236}">
                <a16:creationId xmlns:a16="http://schemas.microsoft.com/office/drawing/2014/main" id="{90CE2566-DF21-4AB2-B049-C490DAF93622}"/>
              </a:ext>
            </a:extLst>
          </p:cNvPr>
          <p:cNvGrpSpPr/>
          <p:nvPr/>
        </p:nvGrpSpPr>
        <p:grpSpPr>
          <a:xfrm>
            <a:off x="1960789" y="2127820"/>
            <a:ext cx="8257781" cy="2606511"/>
            <a:chOff x="2010725" y="1327777"/>
            <a:chExt cx="8257781" cy="3034501"/>
          </a:xfrm>
        </p:grpSpPr>
        <p:sp>
          <p:nvSpPr>
            <p:cNvPr id="4" name="Rectangle: Rounded Corners 1">
              <a:extLst>
                <a:ext uri="{FF2B5EF4-FFF2-40B4-BE49-F238E27FC236}">
                  <a16:creationId xmlns:a16="http://schemas.microsoft.com/office/drawing/2014/main" id="{66E23679-AB2A-482A-87A2-4FEC25369143}"/>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CA713B7-2CDE-471E-BEA0-3982694E7A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6" name="Group 5">
            <a:extLst>
              <a:ext uri="{FF2B5EF4-FFF2-40B4-BE49-F238E27FC236}">
                <a16:creationId xmlns:a16="http://schemas.microsoft.com/office/drawing/2014/main" id="{C1F1D7BE-30AD-424E-9C28-8E79747CB2DA}"/>
              </a:ext>
            </a:extLst>
          </p:cNvPr>
          <p:cNvGrpSpPr/>
          <p:nvPr/>
        </p:nvGrpSpPr>
        <p:grpSpPr>
          <a:xfrm>
            <a:off x="1960791" y="4852372"/>
            <a:ext cx="8257781" cy="777461"/>
            <a:chOff x="412783" y="3721588"/>
            <a:chExt cx="8257781" cy="777461"/>
          </a:xfrm>
        </p:grpSpPr>
        <p:sp>
          <p:nvSpPr>
            <p:cNvPr id="7" name="Rectangle: Rounded Corners 6">
              <a:extLst>
                <a:ext uri="{FF2B5EF4-FFF2-40B4-BE49-F238E27FC236}">
                  <a16:creationId xmlns:a16="http://schemas.microsoft.com/office/drawing/2014/main" id="{75ADA26F-90EB-4C14-B544-B523E4FB6F4E}"/>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142B36F-0761-4468-8E9C-EDEC58B4E41A}"/>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9" name="Rectangle: Rounded Corners 8">
              <a:extLst>
                <a:ext uri="{FF2B5EF4-FFF2-40B4-BE49-F238E27FC236}">
                  <a16:creationId xmlns:a16="http://schemas.microsoft.com/office/drawing/2014/main" id="{663E5403-FCAB-40AA-A3D8-B7DDE1CF803F}"/>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0" name="Rectangle: Rounded Corners 9">
              <a:extLst>
                <a:ext uri="{FF2B5EF4-FFF2-40B4-BE49-F238E27FC236}">
                  <a16:creationId xmlns:a16="http://schemas.microsoft.com/office/drawing/2014/main" id="{712FB40D-2DB1-440E-AE1D-7BB5EFDA3D9D}"/>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1" name="Rectangle: Rounded Corners 10">
              <a:extLst>
                <a:ext uri="{FF2B5EF4-FFF2-40B4-BE49-F238E27FC236}">
                  <a16:creationId xmlns:a16="http://schemas.microsoft.com/office/drawing/2014/main" id="{264BC491-2522-4193-A27B-FB7BBE369415}"/>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IT Related Functions</a:t>
              </a:r>
            </a:p>
          </p:txBody>
        </p:sp>
        <p:sp>
          <p:nvSpPr>
            <p:cNvPr id="12" name="Rectangle: Rounded Corners 11">
              <a:extLst>
                <a:ext uri="{FF2B5EF4-FFF2-40B4-BE49-F238E27FC236}">
                  <a16:creationId xmlns:a16="http://schemas.microsoft.com/office/drawing/2014/main" id="{9A73E8A0-7ACA-4699-923E-A630CAC31F1D}"/>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3" name="Database_EFC7" title="Icon of a cylinder">
              <a:extLst>
                <a:ext uri="{FF2B5EF4-FFF2-40B4-BE49-F238E27FC236}">
                  <a16:creationId xmlns:a16="http://schemas.microsoft.com/office/drawing/2014/main" id="{B794E320-2403-4D73-B482-803C51A03EA9}"/>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BB6371E7-8A57-4380-8101-2577514B48A0}"/>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5" name="Rectangle: Rounded Corners 14">
              <a:extLst>
                <a:ext uri="{FF2B5EF4-FFF2-40B4-BE49-F238E27FC236}">
                  <a16:creationId xmlns:a16="http://schemas.microsoft.com/office/drawing/2014/main" id="{904A75A8-C4AD-4824-9788-27579DF098C0}"/>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6" name="Rectangle: Rounded Corners 42">
              <a:extLst>
                <a:ext uri="{FF2B5EF4-FFF2-40B4-BE49-F238E27FC236}">
                  <a16:creationId xmlns:a16="http://schemas.microsoft.com/office/drawing/2014/main" id="{F2BF7D06-D711-4331-B3DC-1963578C53D6}"/>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7" name="Group 16">
            <a:extLst>
              <a:ext uri="{FF2B5EF4-FFF2-40B4-BE49-F238E27FC236}">
                <a16:creationId xmlns:a16="http://schemas.microsoft.com/office/drawing/2014/main" id="{FD322A9E-CBBE-40D3-848F-054561D12251}"/>
              </a:ext>
            </a:extLst>
          </p:cNvPr>
          <p:cNvGrpSpPr/>
          <p:nvPr/>
        </p:nvGrpSpPr>
        <p:grpSpPr>
          <a:xfrm>
            <a:off x="2273757" y="2803937"/>
            <a:ext cx="3679857" cy="1518274"/>
            <a:chOff x="2769057" y="2460838"/>
            <a:chExt cx="3679857" cy="1518274"/>
          </a:xfrm>
        </p:grpSpPr>
        <p:grpSp>
          <p:nvGrpSpPr>
            <p:cNvPr id="18" name="Group 17">
              <a:extLst>
                <a:ext uri="{FF2B5EF4-FFF2-40B4-BE49-F238E27FC236}">
                  <a16:creationId xmlns:a16="http://schemas.microsoft.com/office/drawing/2014/main" id="{7A650239-95AD-446D-B4E4-76D714C42489}"/>
                </a:ext>
              </a:extLst>
            </p:cNvPr>
            <p:cNvGrpSpPr/>
            <p:nvPr/>
          </p:nvGrpSpPr>
          <p:grpSpPr>
            <a:xfrm>
              <a:off x="2783951" y="3247145"/>
              <a:ext cx="3664963" cy="731967"/>
              <a:chOff x="2323133" y="2835351"/>
              <a:chExt cx="3664963" cy="731967"/>
            </a:xfrm>
          </p:grpSpPr>
          <p:grpSp>
            <p:nvGrpSpPr>
              <p:cNvPr id="24" name="Group 23">
                <a:extLst>
                  <a:ext uri="{FF2B5EF4-FFF2-40B4-BE49-F238E27FC236}">
                    <a16:creationId xmlns:a16="http://schemas.microsoft.com/office/drawing/2014/main" id="{9601AF52-D412-4281-B680-621A30105BDD}"/>
                  </a:ext>
                </a:extLst>
              </p:cNvPr>
              <p:cNvGrpSpPr/>
              <p:nvPr/>
            </p:nvGrpSpPr>
            <p:grpSpPr>
              <a:xfrm>
                <a:off x="2323133" y="2835351"/>
                <a:ext cx="3664963" cy="731967"/>
                <a:chOff x="2313608" y="2806854"/>
                <a:chExt cx="3664963" cy="734620"/>
              </a:xfrm>
            </p:grpSpPr>
            <p:sp>
              <p:nvSpPr>
                <p:cNvPr id="26" name="Rectangle: Rounded Corners 8">
                  <a:extLst>
                    <a:ext uri="{FF2B5EF4-FFF2-40B4-BE49-F238E27FC236}">
                      <a16:creationId xmlns:a16="http://schemas.microsoft.com/office/drawing/2014/main" id="{179CDB06-9AE7-4B55-806E-135B235141F4}"/>
                    </a:ext>
                  </a:extLst>
                </p:cNvPr>
                <p:cNvSpPr/>
                <p:nvPr/>
              </p:nvSpPr>
              <p:spPr>
                <a:xfrm>
                  <a:off x="2313608" y="2806854"/>
                  <a:ext cx="3664963" cy="734620"/>
                </a:xfrm>
                <a:prstGeom prst="roundRect">
                  <a:avLst>
                    <a:gd name="adj" fmla="val 8999"/>
                  </a:avLst>
                </a:prstGeom>
                <a:blipFill dpi="0" rotWithShape="1">
                  <a:blip r:embed="rId2">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18">
                  <a:extLst>
                    <a:ext uri="{FF2B5EF4-FFF2-40B4-BE49-F238E27FC236}">
                      <a16:creationId xmlns:a16="http://schemas.microsoft.com/office/drawing/2014/main" id="{D7CB7384-5978-4387-98A5-8F52A910D9EE}"/>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5" name="Picture 2" descr="Image result for powerapps logo">
                <a:extLst>
                  <a:ext uri="{FF2B5EF4-FFF2-40B4-BE49-F238E27FC236}">
                    <a16:creationId xmlns:a16="http://schemas.microsoft.com/office/drawing/2014/main" id="{7BF69AED-0924-42BC-BAE6-36F2828D31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2184E271-B1D7-4C88-870A-978A986D53B1}"/>
                </a:ext>
              </a:extLst>
            </p:cNvPr>
            <p:cNvGrpSpPr/>
            <p:nvPr/>
          </p:nvGrpSpPr>
          <p:grpSpPr>
            <a:xfrm>
              <a:off x="2769057" y="2460838"/>
              <a:ext cx="3664963" cy="687706"/>
              <a:chOff x="2333218" y="3677398"/>
              <a:chExt cx="3664963" cy="687706"/>
            </a:xfrm>
          </p:grpSpPr>
          <p:grpSp>
            <p:nvGrpSpPr>
              <p:cNvPr id="20" name="Group 19">
                <a:extLst>
                  <a:ext uri="{FF2B5EF4-FFF2-40B4-BE49-F238E27FC236}">
                    <a16:creationId xmlns:a16="http://schemas.microsoft.com/office/drawing/2014/main" id="{EAC68B26-5A41-4F9C-9B0A-648EFCBC939D}"/>
                  </a:ext>
                </a:extLst>
              </p:cNvPr>
              <p:cNvGrpSpPr/>
              <p:nvPr/>
            </p:nvGrpSpPr>
            <p:grpSpPr>
              <a:xfrm>
                <a:off x="2333218" y="3677398"/>
                <a:ext cx="3664963" cy="687706"/>
                <a:chOff x="2313608" y="2835726"/>
                <a:chExt cx="3664963" cy="705748"/>
              </a:xfrm>
            </p:grpSpPr>
            <p:sp>
              <p:nvSpPr>
                <p:cNvPr id="22" name="Rectangle: Rounded Corners 21">
                  <a:extLst>
                    <a:ext uri="{FF2B5EF4-FFF2-40B4-BE49-F238E27FC236}">
                      <a16:creationId xmlns:a16="http://schemas.microsoft.com/office/drawing/2014/main" id="{50545059-C613-4F64-974E-0DF2E004133A}"/>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9E76B8B4-752E-485D-AB9E-1410186A18C1}"/>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1" name="Picture 2" descr="Image result for powerapps logo">
                <a:extLst>
                  <a:ext uri="{FF2B5EF4-FFF2-40B4-BE49-F238E27FC236}">
                    <a16:creationId xmlns:a16="http://schemas.microsoft.com/office/drawing/2014/main" id="{383920F4-ED45-4AC0-9C0A-891D86ECFC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EA6A995F-7332-4397-96D4-32A9E4360B31}"/>
              </a:ext>
            </a:extLst>
          </p:cNvPr>
          <p:cNvGrpSpPr/>
          <p:nvPr/>
        </p:nvGrpSpPr>
        <p:grpSpPr>
          <a:xfrm>
            <a:off x="11267653" y="2125030"/>
            <a:ext cx="775871" cy="3495266"/>
            <a:chOff x="10867067" y="1800772"/>
            <a:chExt cx="775871" cy="3495266"/>
          </a:xfrm>
        </p:grpSpPr>
        <p:sp>
          <p:nvSpPr>
            <p:cNvPr id="29" name="Rectangle: Rounded Corners 1">
              <a:extLst>
                <a:ext uri="{FF2B5EF4-FFF2-40B4-BE49-F238E27FC236}">
                  <a16:creationId xmlns:a16="http://schemas.microsoft.com/office/drawing/2014/main" id="{B2076240-A5E0-4A34-A372-7EEA2CAAFD4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4">
              <a:extLst>
                <a:ext uri="{FF2B5EF4-FFF2-40B4-BE49-F238E27FC236}">
                  <a16:creationId xmlns:a16="http://schemas.microsoft.com/office/drawing/2014/main" id="{B54C0DE3-776B-4F7A-8BFD-3E8BF86E1AD0}"/>
                </a:ext>
              </a:extLst>
            </p:cNvPr>
            <p:cNvGrpSpPr>
              <a:grpSpLocks noChangeAspect="1"/>
            </p:cNvGrpSpPr>
            <p:nvPr/>
          </p:nvGrpSpPr>
          <p:grpSpPr bwMode="auto">
            <a:xfrm>
              <a:off x="10950983" y="1869466"/>
              <a:ext cx="581038" cy="458544"/>
              <a:chOff x="2792" y="3887"/>
              <a:chExt cx="305" cy="231"/>
            </a:xfrm>
            <a:solidFill>
              <a:srgbClr val="FFC000"/>
            </a:solidFill>
          </p:grpSpPr>
          <p:sp>
            <p:nvSpPr>
              <p:cNvPr id="32" name="Freeform 5">
                <a:extLst>
                  <a:ext uri="{FF2B5EF4-FFF2-40B4-BE49-F238E27FC236}">
                    <a16:creationId xmlns:a16="http://schemas.microsoft.com/office/drawing/2014/main" id="{62E76171-15D4-498C-A9CB-5E9EF0499ACC}"/>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2F22572-508D-4EBB-8D38-F3A94A13136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4" name="Freeform 7">
                <a:extLst>
                  <a:ext uri="{FF2B5EF4-FFF2-40B4-BE49-F238E27FC236}">
                    <a16:creationId xmlns:a16="http://schemas.microsoft.com/office/drawing/2014/main" id="{61E6F521-6E51-4A7F-9253-CA7E9AB40B33}"/>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71A6C0D7-2324-4197-9FFD-B307DF529D2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3BEA62D3-25B1-413C-BF3E-D8C4A6DEB772}"/>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16FE1379-A875-4C14-A8EC-9CDA9219919A}"/>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7" name="Group 36">
            <a:extLst>
              <a:ext uri="{FF2B5EF4-FFF2-40B4-BE49-F238E27FC236}">
                <a16:creationId xmlns:a16="http://schemas.microsoft.com/office/drawing/2014/main" id="{0B655A1B-9F5A-4AC4-AE83-D23E5EB9A551}"/>
              </a:ext>
            </a:extLst>
          </p:cNvPr>
          <p:cNvGrpSpPr/>
          <p:nvPr/>
        </p:nvGrpSpPr>
        <p:grpSpPr>
          <a:xfrm>
            <a:off x="104306" y="5639137"/>
            <a:ext cx="11939216" cy="958215"/>
            <a:chOff x="104306" y="5639137"/>
            <a:chExt cx="11939216" cy="958215"/>
          </a:xfrm>
        </p:grpSpPr>
        <p:sp>
          <p:nvSpPr>
            <p:cNvPr id="38" name="Rectangle: Rounded Corners 1">
              <a:extLst>
                <a:ext uri="{FF2B5EF4-FFF2-40B4-BE49-F238E27FC236}">
                  <a16:creationId xmlns:a16="http://schemas.microsoft.com/office/drawing/2014/main" id="{39B8A9DF-C356-4168-8943-390CD512D33C}"/>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6" descr="Image result for microsoft Azure Logo">
              <a:extLst>
                <a:ext uri="{FF2B5EF4-FFF2-40B4-BE49-F238E27FC236}">
                  <a16:creationId xmlns:a16="http://schemas.microsoft.com/office/drawing/2014/main" id="{1FF9849D-4E65-4E93-B23D-1015E3F0B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95FFFBE-4468-4921-AFB8-5C5D118E1134}"/>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1" name="Picture 40">
              <a:extLst>
                <a:ext uri="{FF2B5EF4-FFF2-40B4-BE49-F238E27FC236}">
                  <a16:creationId xmlns:a16="http://schemas.microsoft.com/office/drawing/2014/main" id="{F28DA9BD-0131-4567-9B08-7BC62272491F}"/>
                </a:ext>
              </a:extLst>
            </p:cNvPr>
            <p:cNvPicPr>
              <a:picLocks noChangeAspect="1"/>
            </p:cNvPicPr>
            <p:nvPr/>
          </p:nvPicPr>
          <p:blipFill>
            <a:blip r:embed="rId5"/>
            <a:stretch>
              <a:fillRect/>
            </a:stretch>
          </p:blipFill>
          <p:spPr>
            <a:xfrm>
              <a:off x="11411708" y="5822144"/>
              <a:ext cx="576000" cy="576000"/>
            </a:xfrm>
            <a:prstGeom prst="rect">
              <a:avLst/>
            </a:prstGeom>
          </p:spPr>
        </p:pic>
        <p:pic>
          <p:nvPicPr>
            <p:cNvPr id="42" name="Picture 41">
              <a:extLst>
                <a:ext uri="{FF2B5EF4-FFF2-40B4-BE49-F238E27FC236}">
                  <a16:creationId xmlns:a16="http://schemas.microsoft.com/office/drawing/2014/main" id="{07619AF9-1248-4B21-A48B-60D326607656}"/>
                </a:ext>
              </a:extLst>
            </p:cNvPr>
            <p:cNvPicPr>
              <a:picLocks noChangeAspect="1"/>
            </p:cNvPicPr>
            <p:nvPr/>
          </p:nvPicPr>
          <p:blipFill>
            <a:blip r:embed="rId6"/>
            <a:stretch>
              <a:fillRect/>
            </a:stretch>
          </p:blipFill>
          <p:spPr>
            <a:xfrm>
              <a:off x="10843672" y="5856271"/>
              <a:ext cx="504000" cy="504000"/>
            </a:xfrm>
            <a:prstGeom prst="rect">
              <a:avLst/>
            </a:prstGeom>
          </p:spPr>
        </p:pic>
        <p:pic>
          <p:nvPicPr>
            <p:cNvPr id="43" name="Picture 42">
              <a:extLst>
                <a:ext uri="{FF2B5EF4-FFF2-40B4-BE49-F238E27FC236}">
                  <a16:creationId xmlns:a16="http://schemas.microsoft.com/office/drawing/2014/main" id="{8E9E7E0C-6F4D-4071-8DAE-37671F261EE4}"/>
                </a:ext>
              </a:extLst>
            </p:cNvPr>
            <p:cNvPicPr>
              <a:picLocks noChangeAspect="1"/>
            </p:cNvPicPr>
            <p:nvPr/>
          </p:nvPicPr>
          <p:blipFill>
            <a:blip r:embed="rId7"/>
            <a:stretch>
              <a:fillRect/>
            </a:stretch>
          </p:blipFill>
          <p:spPr>
            <a:xfrm>
              <a:off x="10266062" y="5846697"/>
              <a:ext cx="513574" cy="513574"/>
            </a:xfrm>
            <a:prstGeom prst="rect">
              <a:avLst/>
            </a:prstGeom>
          </p:spPr>
        </p:pic>
        <p:pic>
          <p:nvPicPr>
            <p:cNvPr id="44" name="Picture 4" descr="Related image">
              <a:extLst>
                <a:ext uri="{FF2B5EF4-FFF2-40B4-BE49-F238E27FC236}">
                  <a16:creationId xmlns:a16="http://schemas.microsoft.com/office/drawing/2014/main" id="{385F8940-7673-442C-852B-26E0FECE98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F827E214-9BC6-4A40-B622-BAB4C8AA3996}"/>
              </a:ext>
            </a:extLst>
          </p:cNvPr>
          <p:cNvGrpSpPr/>
          <p:nvPr/>
        </p:nvGrpSpPr>
        <p:grpSpPr>
          <a:xfrm>
            <a:off x="113128" y="2078132"/>
            <a:ext cx="779968" cy="3503079"/>
            <a:chOff x="1514629" y="1783656"/>
            <a:chExt cx="779968" cy="3503079"/>
          </a:xfrm>
        </p:grpSpPr>
        <p:sp>
          <p:nvSpPr>
            <p:cNvPr id="46" name="Rectangle: Rounded Corners 1">
              <a:extLst>
                <a:ext uri="{FF2B5EF4-FFF2-40B4-BE49-F238E27FC236}">
                  <a16:creationId xmlns:a16="http://schemas.microsoft.com/office/drawing/2014/main" id="{02A901AE-39D6-47CD-AFFC-7D7D0187CC8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6" descr="Image result for SharePoint logo">
              <a:extLst>
                <a:ext uri="{FF2B5EF4-FFF2-40B4-BE49-F238E27FC236}">
                  <a16:creationId xmlns:a16="http://schemas.microsoft.com/office/drawing/2014/main" id="{E58D1258-ED6A-4D31-A2C3-132591DDF2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0C7F61-B82D-4F7C-9CB7-1AB1B12357E2}"/>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49" name="Group 48">
            <a:extLst>
              <a:ext uri="{FF2B5EF4-FFF2-40B4-BE49-F238E27FC236}">
                <a16:creationId xmlns:a16="http://schemas.microsoft.com/office/drawing/2014/main" id="{FEB8213B-DA6C-4706-8585-35CFA2CEA1FE}"/>
              </a:ext>
            </a:extLst>
          </p:cNvPr>
          <p:cNvGrpSpPr/>
          <p:nvPr/>
        </p:nvGrpSpPr>
        <p:grpSpPr>
          <a:xfrm>
            <a:off x="1018723" y="2047762"/>
            <a:ext cx="806808" cy="3581838"/>
            <a:chOff x="599606" y="1704896"/>
            <a:chExt cx="806808" cy="3581838"/>
          </a:xfrm>
        </p:grpSpPr>
        <p:sp>
          <p:nvSpPr>
            <p:cNvPr id="50" name="Rectangle: Rounded Corners 1">
              <a:extLst>
                <a:ext uri="{FF2B5EF4-FFF2-40B4-BE49-F238E27FC236}">
                  <a16:creationId xmlns:a16="http://schemas.microsoft.com/office/drawing/2014/main" id="{02F8471E-DC7B-4B56-8612-DE2CB15657A0}"/>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7A9A811C-2290-4AE1-A262-51B18003888A}"/>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2" name="Picture 2" descr="Image result for Microsoft Flow logo">
              <a:extLst>
                <a:ext uri="{FF2B5EF4-FFF2-40B4-BE49-F238E27FC236}">
                  <a16:creationId xmlns:a16="http://schemas.microsoft.com/office/drawing/2014/main" id="{224C652F-2010-41D0-AFA7-3D00EB9B12C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84EBF912-4CC7-4697-A61D-45A2477E46D3}"/>
              </a:ext>
            </a:extLst>
          </p:cNvPr>
          <p:cNvGrpSpPr/>
          <p:nvPr/>
        </p:nvGrpSpPr>
        <p:grpSpPr>
          <a:xfrm>
            <a:off x="2240524" y="2127820"/>
            <a:ext cx="7680363" cy="610433"/>
            <a:chOff x="2735824" y="2127820"/>
            <a:chExt cx="7680363" cy="610433"/>
          </a:xfrm>
        </p:grpSpPr>
        <p:grpSp>
          <p:nvGrpSpPr>
            <p:cNvPr id="54" name="Group 53">
              <a:extLst>
                <a:ext uri="{FF2B5EF4-FFF2-40B4-BE49-F238E27FC236}">
                  <a16:creationId xmlns:a16="http://schemas.microsoft.com/office/drawing/2014/main" id="{34787E15-96FD-42F4-9414-CF002DE797D9}"/>
                </a:ext>
              </a:extLst>
            </p:cNvPr>
            <p:cNvGrpSpPr/>
            <p:nvPr/>
          </p:nvGrpSpPr>
          <p:grpSpPr>
            <a:xfrm>
              <a:off x="2735824" y="2441837"/>
              <a:ext cx="7680363" cy="296416"/>
              <a:chOff x="2299985" y="2473252"/>
              <a:chExt cx="7680363" cy="296416"/>
            </a:xfrm>
          </p:grpSpPr>
          <p:grpSp>
            <p:nvGrpSpPr>
              <p:cNvPr id="57" name="Group 56">
                <a:extLst>
                  <a:ext uri="{FF2B5EF4-FFF2-40B4-BE49-F238E27FC236}">
                    <a16:creationId xmlns:a16="http://schemas.microsoft.com/office/drawing/2014/main" id="{23E19E74-D069-48E4-9F7E-B75039C9F3C6}"/>
                  </a:ext>
                </a:extLst>
              </p:cNvPr>
              <p:cNvGrpSpPr/>
              <p:nvPr/>
            </p:nvGrpSpPr>
            <p:grpSpPr>
              <a:xfrm>
                <a:off x="6021754" y="2473252"/>
                <a:ext cx="288032" cy="288032"/>
                <a:chOff x="2268806" y="692696"/>
                <a:chExt cx="288032" cy="288032"/>
              </a:xfrm>
            </p:grpSpPr>
            <p:sp>
              <p:nvSpPr>
                <p:cNvPr id="66" name="Oval 65">
                  <a:extLst>
                    <a:ext uri="{FF2B5EF4-FFF2-40B4-BE49-F238E27FC236}">
                      <a16:creationId xmlns:a16="http://schemas.microsoft.com/office/drawing/2014/main" id="{A8957222-AB1D-4551-A4D4-A23A04FE75E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15C6729B-5059-48B9-BF19-BDB0EBE60600}"/>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58" name="Group 57">
                <a:extLst>
                  <a:ext uri="{FF2B5EF4-FFF2-40B4-BE49-F238E27FC236}">
                    <a16:creationId xmlns:a16="http://schemas.microsoft.com/office/drawing/2014/main" id="{08F3AD4A-60AF-4410-B418-6550C41E350D}"/>
                  </a:ext>
                </a:extLst>
              </p:cNvPr>
              <p:cNvGrpSpPr/>
              <p:nvPr/>
            </p:nvGrpSpPr>
            <p:grpSpPr>
              <a:xfrm>
                <a:off x="2299985" y="2473252"/>
                <a:ext cx="288032" cy="288032"/>
                <a:chOff x="2268806" y="692696"/>
                <a:chExt cx="288032" cy="288032"/>
              </a:xfrm>
            </p:grpSpPr>
            <p:sp>
              <p:nvSpPr>
                <p:cNvPr id="64" name="Oval 63">
                  <a:extLst>
                    <a:ext uri="{FF2B5EF4-FFF2-40B4-BE49-F238E27FC236}">
                      <a16:creationId xmlns:a16="http://schemas.microsoft.com/office/drawing/2014/main" id="{C1EBBAC7-674F-4A08-B56D-90E594D751B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26D3EE30-A1B7-4660-B08D-EEDE7C5AF23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59" name="Straight Connector 58">
                <a:extLst>
                  <a:ext uri="{FF2B5EF4-FFF2-40B4-BE49-F238E27FC236}">
                    <a16:creationId xmlns:a16="http://schemas.microsoft.com/office/drawing/2014/main" id="{3BE4FE1A-6580-44FD-8577-4431537E5264}"/>
                  </a:ext>
                </a:extLst>
              </p:cNvPr>
              <p:cNvCxnSpPr>
                <a:endCxn id="66"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0" name="Group 59">
                <a:extLst>
                  <a:ext uri="{FF2B5EF4-FFF2-40B4-BE49-F238E27FC236}">
                    <a16:creationId xmlns:a16="http://schemas.microsoft.com/office/drawing/2014/main" id="{512BAE6D-0519-49A5-BCF3-08B96C046DC4}"/>
                  </a:ext>
                </a:extLst>
              </p:cNvPr>
              <p:cNvGrpSpPr/>
              <p:nvPr/>
            </p:nvGrpSpPr>
            <p:grpSpPr>
              <a:xfrm>
                <a:off x="9692316" y="2481636"/>
                <a:ext cx="288032" cy="288032"/>
                <a:chOff x="2268806" y="692696"/>
                <a:chExt cx="288032" cy="288032"/>
              </a:xfrm>
            </p:grpSpPr>
            <p:sp>
              <p:nvSpPr>
                <p:cNvPr id="62" name="Oval 61">
                  <a:extLst>
                    <a:ext uri="{FF2B5EF4-FFF2-40B4-BE49-F238E27FC236}">
                      <a16:creationId xmlns:a16="http://schemas.microsoft.com/office/drawing/2014/main" id="{17A5FE84-0714-4AB5-8A17-2C54AFD70429}"/>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3" name="Oval 62">
                  <a:extLst>
                    <a:ext uri="{FF2B5EF4-FFF2-40B4-BE49-F238E27FC236}">
                      <a16:creationId xmlns:a16="http://schemas.microsoft.com/office/drawing/2014/main" id="{83B24487-9618-4BE8-A627-D41AFE257DA7}"/>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0097A511-897E-41E2-A952-08D5B48D05C5}"/>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5" name="TextBox 54">
              <a:extLst>
                <a:ext uri="{FF2B5EF4-FFF2-40B4-BE49-F238E27FC236}">
                  <a16:creationId xmlns:a16="http://schemas.microsoft.com/office/drawing/2014/main" id="{219D8440-6A30-444F-B4BE-DEEDDF128D7A}"/>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6" name="TextBox 55">
              <a:extLst>
                <a:ext uri="{FF2B5EF4-FFF2-40B4-BE49-F238E27FC236}">
                  <a16:creationId xmlns:a16="http://schemas.microsoft.com/office/drawing/2014/main" id="{D7336852-76EB-43AC-8332-27341A77D55B}"/>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68" name="Group 67">
            <a:extLst>
              <a:ext uri="{FF2B5EF4-FFF2-40B4-BE49-F238E27FC236}">
                <a16:creationId xmlns:a16="http://schemas.microsoft.com/office/drawing/2014/main" id="{2D4E86CD-2FCF-46BC-B8F5-D3DF3C07BCA4}"/>
              </a:ext>
            </a:extLst>
          </p:cNvPr>
          <p:cNvGrpSpPr/>
          <p:nvPr/>
        </p:nvGrpSpPr>
        <p:grpSpPr>
          <a:xfrm>
            <a:off x="103318" y="1220455"/>
            <a:ext cx="11940204" cy="751486"/>
            <a:chOff x="103318" y="1220455"/>
            <a:chExt cx="11940204" cy="751486"/>
          </a:xfrm>
        </p:grpSpPr>
        <p:sp>
          <p:nvSpPr>
            <p:cNvPr id="69" name="Rectangle: Rounded Corners 1">
              <a:extLst>
                <a:ext uri="{FF2B5EF4-FFF2-40B4-BE49-F238E27FC236}">
                  <a16:creationId xmlns:a16="http://schemas.microsoft.com/office/drawing/2014/main" id="{90EA7913-DD84-4730-B540-8AD2E4FEEB8D}"/>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Picture 2" descr="Image result for microsoft office logo">
              <a:extLst>
                <a:ext uri="{FF2B5EF4-FFF2-40B4-BE49-F238E27FC236}">
                  <a16:creationId xmlns:a16="http://schemas.microsoft.com/office/drawing/2014/main" id="{18387390-C246-4622-B626-3C2DEBDF4E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D6922DF-E4EA-41A1-9451-DF00884C4BB3}"/>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2" name="Group 71">
            <a:extLst>
              <a:ext uri="{FF2B5EF4-FFF2-40B4-BE49-F238E27FC236}">
                <a16:creationId xmlns:a16="http://schemas.microsoft.com/office/drawing/2014/main" id="{21DAB11E-69F0-44FA-8808-4C01E467C4B0}"/>
              </a:ext>
            </a:extLst>
          </p:cNvPr>
          <p:cNvGrpSpPr/>
          <p:nvPr/>
        </p:nvGrpSpPr>
        <p:grpSpPr>
          <a:xfrm>
            <a:off x="6308633" y="2787386"/>
            <a:ext cx="3664963" cy="1518274"/>
            <a:chOff x="6746988" y="2803937"/>
            <a:chExt cx="3664963" cy="1518274"/>
          </a:xfrm>
        </p:grpSpPr>
        <p:grpSp>
          <p:nvGrpSpPr>
            <p:cNvPr id="73" name="Group 72">
              <a:extLst>
                <a:ext uri="{FF2B5EF4-FFF2-40B4-BE49-F238E27FC236}">
                  <a16:creationId xmlns:a16="http://schemas.microsoft.com/office/drawing/2014/main" id="{A595182F-364B-4C63-9EB0-88E94FA9BB85}"/>
                </a:ext>
              </a:extLst>
            </p:cNvPr>
            <p:cNvGrpSpPr/>
            <p:nvPr/>
          </p:nvGrpSpPr>
          <p:grpSpPr>
            <a:xfrm>
              <a:off x="6746988" y="2803937"/>
              <a:ext cx="3664963" cy="1518274"/>
              <a:chOff x="6746988" y="2460838"/>
              <a:chExt cx="3664963" cy="1518274"/>
            </a:xfrm>
          </p:grpSpPr>
          <p:grpSp>
            <p:nvGrpSpPr>
              <p:cNvPr id="79" name="Group 78">
                <a:extLst>
                  <a:ext uri="{FF2B5EF4-FFF2-40B4-BE49-F238E27FC236}">
                    <a16:creationId xmlns:a16="http://schemas.microsoft.com/office/drawing/2014/main" id="{00720A6B-B5BD-4CF5-8788-E8FB294F7837}"/>
                  </a:ext>
                </a:extLst>
              </p:cNvPr>
              <p:cNvGrpSpPr/>
              <p:nvPr/>
            </p:nvGrpSpPr>
            <p:grpSpPr>
              <a:xfrm>
                <a:off x="6746988" y="2460838"/>
                <a:ext cx="3664963" cy="1518274"/>
                <a:chOff x="6290979" y="2493693"/>
                <a:chExt cx="3664963" cy="1518274"/>
              </a:xfrm>
            </p:grpSpPr>
            <p:sp>
              <p:nvSpPr>
                <p:cNvPr id="81" name="Rectangle: Rounded Corners 8">
                  <a:extLst>
                    <a:ext uri="{FF2B5EF4-FFF2-40B4-BE49-F238E27FC236}">
                      <a16:creationId xmlns:a16="http://schemas.microsoft.com/office/drawing/2014/main" id="{87403B3A-B964-4F97-915D-05DA78C1306D}"/>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Rounded Corners 11">
                  <a:extLst>
                    <a:ext uri="{FF2B5EF4-FFF2-40B4-BE49-F238E27FC236}">
                      <a16:creationId xmlns:a16="http://schemas.microsoft.com/office/drawing/2014/main" id="{341EBA81-AD7A-4C19-86E3-2A994BB55700}"/>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0" name="Picture 79">
                <a:extLst>
                  <a:ext uri="{FF2B5EF4-FFF2-40B4-BE49-F238E27FC236}">
                    <a16:creationId xmlns:a16="http://schemas.microsoft.com/office/drawing/2014/main" id="{E26DE549-D700-4A6A-8D5C-7D7BE25E62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4" name="Rectangle: Rounded Corners 11">
              <a:extLst>
                <a:ext uri="{FF2B5EF4-FFF2-40B4-BE49-F238E27FC236}">
                  <a16:creationId xmlns:a16="http://schemas.microsoft.com/office/drawing/2014/main" id="{44BAA8C7-CCDC-4EFF-9C3C-3C3913DECB7C}"/>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5" name="Rectangle: Rounded Corners 11">
              <a:extLst>
                <a:ext uri="{FF2B5EF4-FFF2-40B4-BE49-F238E27FC236}">
                  <a16:creationId xmlns:a16="http://schemas.microsoft.com/office/drawing/2014/main" id="{14820DDD-C363-4E87-987E-1AA76F717A32}"/>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6" name="Rectangle: Rounded Corners 11">
              <a:extLst>
                <a:ext uri="{FF2B5EF4-FFF2-40B4-BE49-F238E27FC236}">
                  <a16:creationId xmlns:a16="http://schemas.microsoft.com/office/drawing/2014/main" id="{EDF57600-86C2-4081-96A5-D307A07CC589}"/>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7" name="Rectangle: Rounded Corners 11">
              <a:extLst>
                <a:ext uri="{FF2B5EF4-FFF2-40B4-BE49-F238E27FC236}">
                  <a16:creationId xmlns:a16="http://schemas.microsoft.com/office/drawing/2014/main" id="{1ED64EDB-AA17-4989-8468-B3C136529B09}"/>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PSA</a:t>
              </a:r>
            </a:p>
          </p:txBody>
        </p:sp>
        <p:sp>
          <p:nvSpPr>
            <p:cNvPr id="78" name="Rectangle: Rounded Corners 11">
              <a:extLst>
                <a:ext uri="{FF2B5EF4-FFF2-40B4-BE49-F238E27FC236}">
                  <a16:creationId xmlns:a16="http://schemas.microsoft.com/office/drawing/2014/main" id="{94DFA5EB-DCA5-493C-AC5C-C9EBB12F24CF}"/>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3" name="Group 82">
            <a:extLst>
              <a:ext uri="{FF2B5EF4-FFF2-40B4-BE49-F238E27FC236}">
                <a16:creationId xmlns:a16="http://schemas.microsoft.com/office/drawing/2014/main" id="{5FCD34DC-3370-44E6-9B3D-04AADE0316C3}"/>
              </a:ext>
            </a:extLst>
          </p:cNvPr>
          <p:cNvGrpSpPr/>
          <p:nvPr/>
        </p:nvGrpSpPr>
        <p:grpSpPr>
          <a:xfrm>
            <a:off x="10336481" y="2125030"/>
            <a:ext cx="775885" cy="3495266"/>
            <a:chOff x="10336481" y="2125030"/>
            <a:chExt cx="775885" cy="3495266"/>
          </a:xfrm>
        </p:grpSpPr>
        <p:sp>
          <p:nvSpPr>
            <p:cNvPr id="84" name="Rectangle: Rounded Corners 1">
              <a:extLst>
                <a:ext uri="{FF2B5EF4-FFF2-40B4-BE49-F238E27FC236}">
                  <a16:creationId xmlns:a16="http://schemas.microsoft.com/office/drawing/2014/main" id="{2AAFCBE5-79AB-4B2A-BFE5-A4E959A43184}"/>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CC45B145-28F6-4CD7-B5B6-A12A185A4FB8}"/>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6" name="Picture 2" descr="Image result for D365 Finance &amp; Operations logo">
              <a:extLst>
                <a:ext uri="{FF2B5EF4-FFF2-40B4-BE49-F238E27FC236}">
                  <a16:creationId xmlns:a16="http://schemas.microsoft.com/office/drawing/2014/main" id="{43ACCBCC-BA22-47EF-8EFC-E7F89FB2CD2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9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AE32132-DEED-4A96-8CB6-B08AFD0D8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
            <a:ext cx="12192000" cy="6854915"/>
          </a:xfrm>
          <a:prstGeom prst="rect">
            <a:avLst/>
          </a:prstGeom>
        </p:spPr>
      </p:pic>
    </p:spTree>
    <p:extLst>
      <p:ext uri="{BB962C8B-B14F-4D97-AF65-F5344CB8AC3E}">
        <p14:creationId xmlns:p14="http://schemas.microsoft.com/office/powerpoint/2010/main" val="3835179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A931AC0-4A74-1542-90E2-C33B2F9E9610}"/>
              </a:ext>
            </a:extLst>
          </p:cNvPr>
          <p:cNvSpPr/>
          <p:nvPr/>
        </p:nvSpPr>
        <p:spPr bwMode="auto">
          <a:xfrm>
            <a:off x="568048" y="2553667"/>
            <a:ext cx="1274264" cy="27116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riangle 19">
            <a:extLst>
              <a:ext uri="{FF2B5EF4-FFF2-40B4-BE49-F238E27FC236}">
                <a16:creationId xmlns:a16="http://schemas.microsoft.com/office/drawing/2014/main" id="{FCA64C4F-8F13-9A42-9C18-3A6726F72AF8}"/>
              </a:ext>
            </a:extLst>
          </p:cNvPr>
          <p:cNvSpPr/>
          <p:nvPr/>
        </p:nvSpPr>
        <p:spPr bwMode="auto">
          <a:xfrm>
            <a:off x="568896" y="1748604"/>
            <a:ext cx="10524111" cy="827040"/>
          </a:xfrm>
          <a:custGeom>
            <a:avLst/>
            <a:gdLst>
              <a:gd name="connsiteX0" fmla="*/ 0 w 12276558"/>
              <a:gd name="connsiteY0" fmla="*/ 843624 h 843624"/>
              <a:gd name="connsiteX1" fmla="*/ 12276558 w 12276558"/>
              <a:gd name="connsiteY1" fmla="*/ 0 h 843624"/>
              <a:gd name="connsiteX2" fmla="*/ 12276558 w 12276558"/>
              <a:gd name="connsiteY2" fmla="*/ 843624 h 843624"/>
              <a:gd name="connsiteX3" fmla="*/ 0 w 12276558"/>
              <a:gd name="connsiteY3" fmla="*/ 843624 h 843624"/>
              <a:gd name="connsiteX0" fmla="*/ 0 w 12276558"/>
              <a:gd name="connsiteY0" fmla="*/ 843624 h 843624"/>
              <a:gd name="connsiteX1" fmla="*/ 1522817 w 12276558"/>
              <a:gd name="connsiteY1" fmla="*/ 729769 h 843624"/>
              <a:gd name="connsiteX2" fmla="*/ 12276558 w 12276558"/>
              <a:gd name="connsiteY2" fmla="*/ 0 h 843624"/>
              <a:gd name="connsiteX3" fmla="*/ 12276558 w 12276558"/>
              <a:gd name="connsiteY3" fmla="*/ 843624 h 843624"/>
              <a:gd name="connsiteX4" fmla="*/ 0 w 12276558"/>
              <a:gd name="connsiteY4" fmla="*/ 843624 h 843624"/>
              <a:gd name="connsiteX0" fmla="*/ 18600 w 10753741"/>
              <a:gd name="connsiteY0" fmla="*/ 843624 h 843624"/>
              <a:gd name="connsiteX1" fmla="*/ 0 w 10753741"/>
              <a:gd name="connsiteY1" fmla="*/ 729769 h 843624"/>
              <a:gd name="connsiteX2" fmla="*/ 10753741 w 10753741"/>
              <a:gd name="connsiteY2" fmla="*/ 0 h 843624"/>
              <a:gd name="connsiteX3" fmla="*/ 10753741 w 10753741"/>
              <a:gd name="connsiteY3" fmla="*/ 843624 h 843624"/>
              <a:gd name="connsiteX4" fmla="*/ 18600 w 107537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5141" h="843624">
                <a:moveTo>
                  <a:pt x="0" y="843624"/>
                </a:moveTo>
                <a:cubicBezTo>
                  <a:pt x="3207" y="764280"/>
                  <a:pt x="12059" y="600268"/>
                  <a:pt x="9622" y="605591"/>
                </a:cubicBezTo>
                <a:lnTo>
                  <a:pt x="10735141" y="0"/>
                </a:lnTo>
                <a:lnTo>
                  <a:pt x="10735141" y="843624"/>
                </a:lnTo>
                <a:lnTo>
                  <a:pt x="0" y="843624"/>
                </a:lnTo>
                <a:close/>
              </a:path>
            </a:pathLst>
          </a:custGeom>
          <a:solidFill>
            <a:srgbClr val="D9D9D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417AA44D-9B73-A049-843D-127B61CCC555}"/>
              </a:ext>
            </a:extLst>
          </p:cNvPr>
          <p:cNvSpPr>
            <a:spLocks noGrp="1"/>
          </p:cNvSpPr>
          <p:nvPr>
            <p:ph type="body" sz="quarter" idx="32"/>
          </p:nvPr>
        </p:nvSpPr>
        <p:spPr>
          <a:xfrm>
            <a:off x="580638" y="3003483"/>
            <a:ext cx="3236949" cy="2375650"/>
          </a:xfrm>
        </p:spPr>
        <p:txBody>
          <a:bodyPr/>
          <a:lstStyle/>
          <a:p>
            <a:pPr defTabSz="932293" fontAlgn="base">
              <a:spcBef>
                <a:spcPts val="1176"/>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Intuitive to use &amp; easy to learn for Citizen Developers</a:t>
            </a:r>
          </a:p>
          <a:p>
            <a:pPr defTabSz="932293" fontAlgn="base">
              <a:spcBef>
                <a:spcPts val="1176"/>
              </a:spcBef>
              <a:spcAft>
                <a:spcPts val="588"/>
              </a:spcAft>
            </a:pPr>
            <a:r>
              <a:rPr lang="en-GB" sz="1568" b="0" dirty="0">
                <a:latin typeface="Segoe UI Light" panose="020B0502040204020203" pitchFamily="34" charset="0"/>
                <a:ea typeface="Segoe UI" pitchFamily="34" charset="0"/>
                <a:cs typeface="Segoe UI Light" panose="020B0502040204020203" pitchFamily="34" charset="0"/>
              </a:rPr>
              <a:t>Build apps fast with a point-and-click approach to app design. Choose from a large selection of templates or start from a blank canvas. </a:t>
            </a:r>
          </a:p>
          <a:p>
            <a:pPr defTabSz="932293" fontAlgn="base">
              <a:spcBef>
                <a:spcPts val="1176"/>
              </a:spcBef>
              <a:spcAft>
                <a:spcPts val="588"/>
              </a:spcAft>
            </a:pPr>
            <a:r>
              <a:rPr lang="en-GB" sz="1568" b="0" dirty="0">
                <a:latin typeface="Segoe UI Light" panose="020B0502040204020203" pitchFamily="34" charset="0"/>
                <a:ea typeface="Segoe UI" pitchFamily="34" charset="0"/>
                <a:cs typeface="Segoe UI Light" panose="020B0502040204020203" pitchFamily="34" charset="0"/>
              </a:rPr>
              <a:t>Easily connect your app to data and use Excel-like expressions to easily add logic.</a:t>
            </a:r>
          </a:p>
        </p:txBody>
      </p:sp>
      <p:sp>
        <p:nvSpPr>
          <p:cNvPr id="4" name="Title 3">
            <a:extLst>
              <a:ext uri="{FF2B5EF4-FFF2-40B4-BE49-F238E27FC236}">
                <a16:creationId xmlns:a16="http://schemas.microsoft.com/office/drawing/2014/main" id="{C8A678AA-A824-8B41-A3F6-1F2B5E84B220}"/>
              </a:ext>
            </a:extLst>
          </p:cNvPr>
          <p:cNvSpPr>
            <a:spLocks noGrp="1"/>
          </p:cNvSpPr>
          <p:nvPr>
            <p:ph type="title"/>
          </p:nvPr>
        </p:nvSpPr>
        <p:spPr>
          <a:xfrm>
            <a:off x="568048" y="561645"/>
            <a:ext cx="11055906" cy="739238"/>
          </a:xfrm>
        </p:spPr>
        <p:txBody>
          <a:bodyPr/>
          <a:lstStyle/>
          <a:p>
            <a:r>
              <a:rPr lang="en-US" dirty="0">
                <a:solidFill>
                  <a:schemeClr val="tx1"/>
                </a:solidFill>
              </a:rPr>
              <a:t>A platform for all makers</a:t>
            </a:r>
          </a:p>
        </p:txBody>
      </p:sp>
      <p:sp>
        <p:nvSpPr>
          <p:cNvPr id="3" name="Text Placeholder 2">
            <a:extLst>
              <a:ext uri="{FF2B5EF4-FFF2-40B4-BE49-F238E27FC236}">
                <a16:creationId xmlns:a16="http://schemas.microsoft.com/office/drawing/2014/main" id="{0781755E-4E33-2D40-814F-AE8F230D0579}"/>
              </a:ext>
            </a:extLst>
          </p:cNvPr>
          <p:cNvSpPr>
            <a:spLocks noGrp="1"/>
          </p:cNvSpPr>
          <p:nvPr>
            <p:ph type="body" sz="quarter" idx="12"/>
          </p:nvPr>
        </p:nvSpPr>
        <p:spPr>
          <a:xfrm>
            <a:off x="580637" y="1219729"/>
            <a:ext cx="11046887" cy="301727"/>
          </a:xfrm>
        </p:spPr>
        <p:txBody>
          <a:bodyPr/>
          <a:lstStyle/>
          <a:p>
            <a:r>
              <a:rPr lang="en-US">
                <a:solidFill>
                  <a:schemeClr val="tx1"/>
                </a:solidFill>
              </a:rPr>
              <a:t>Citizen Developer, IT Administrator, Professional Developer, App Wizard. We’ve got you.</a:t>
            </a:r>
          </a:p>
        </p:txBody>
      </p:sp>
      <p:sp>
        <p:nvSpPr>
          <p:cNvPr id="12" name="Text Placeholder 11">
            <a:extLst>
              <a:ext uri="{FF2B5EF4-FFF2-40B4-BE49-F238E27FC236}">
                <a16:creationId xmlns:a16="http://schemas.microsoft.com/office/drawing/2014/main" id="{F43EBFC2-D56E-6448-9281-C0A28036B540}"/>
              </a:ext>
            </a:extLst>
          </p:cNvPr>
          <p:cNvSpPr>
            <a:spLocks noGrp="1"/>
          </p:cNvSpPr>
          <p:nvPr>
            <p:ph type="body" sz="quarter" idx="42"/>
          </p:nvPr>
        </p:nvSpPr>
        <p:spPr>
          <a:xfrm>
            <a:off x="4653141" y="3003484"/>
            <a:ext cx="3191798" cy="2609932"/>
          </a:xfrm>
        </p:spPr>
        <p:txBody>
          <a:bodyPr/>
          <a:lstStyle/>
          <a:p>
            <a:pPr defTabSz="932293" fontAlgn="base">
              <a:spcBef>
                <a:spcPts val="1176"/>
              </a:spcBef>
              <a:spcAft>
                <a:spcPts val="0"/>
              </a:spcAft>
            </a:pPr>
            <a:r>
              <a:rPr lang="en-GB" b="0">
                <a:solidFill>
                  <a:srgbClr val="742772"/>
                </a:solidFill>
                <a:latin typeface="Segoe UI Semibold" panose="020B0702040204020203" pitchFamily="34" charset="0"/>
                <a:ea typeface="Segoe UI" pitchFamily="34" charset="0"/>
                <a:cs typeface="Segoe UI Semibold" panose="020B0702040204020203" pitchFamily="34" charset="0"/>
              </a:rPr>
              <a:t>One admin </a:t>
            </a:r>
            <a:r>
              <a:rPr lang="en-GB" b="0" err="1">
                <a:solidFill>
                  <a:srgbClr val="742772"/>
                </a:solidFill>
                <a:latin typeface="Segoe UI Semibold" panose="020B0702040204020203" pitchFamily="34" charset="0"/>
                <a:ea typeface="Segoe UI" pitchFamily="34" charset="0"/>
                <a:cs typeface="Segoe UI Semibold" panose="020B0702040204020203" pitchFamily="34" charset="0"/>
              </a:rPr>
              <a:t>center</a:t>
            </a:r>
            <a:r>
              <a:rPr lang="en-GB" b="0">
                <a:solidFill>
                  <a:srgbClr val="742772"/>
                </a:solidFill>
                <a:latin typeface="Segoe UI Semibold" panose="020B0702040204020203" pitchFamily="34" charset="0"/>
                <a:ea typeface="Segoe UI" pitchFamily="34" charset="0"/>
                <a:cs typeface="Segoe UI Semibold" panose="020B0702040204020203" pitchFamily="34" charset="0"/>
              </a:rPr>
              <a:t> to rule them all for IT Administrators</a:t>
            </a:r>
          </a:p>
          <a:p>
            <a:pPr defTabSz="932293" fontAlgn="base">
              <a:spcBef>
                <a:spcPts val="1176"/>
              </a:spcBef>
              <a:spcAft>
                <a:spcPts val="588"/>
              </a:spcAft>
            </a:pPr>
            <a:r>
              <a:rPr lang="en-GB" sz="1568" b="0">
                <a:latin typeface="Segoe UI Light" panose="020B0502040204020203" pitchFamily="34" charset="0"/>
                <a:ea typeface="Segoe UI" pitchFamily="34" charset="0"/>
                <a:cs typeface="Segoe UI Light" panose="020B0502040204020203" pitchFamily="34" charset="0"/>
              </a:rPr>
              <a:t>No compromises on governance and security. One centralized view and management of all your 1 &amp; 3rd party apps, eliminating shadow IT.</a:t>
            </a:r>
          </a:p>
          <a:p>
            <a:pPr defTabSz="932293" fontAlgn="base">
              <a:spcBef>
                <a:spcPts val="1176"/>
              </a:spcBef>
              <a:spcAft>
                <a:spcPts val="588"/>
              </a:spcAft>
            </a:pPr>
            <a:r>
              <a:rPr lang="en-GB" sz="1568" b="0">
                <a:latin typeface="Segoe UI Light" panose="020B0502040204020203" pitchFamily="34" charset="0"/>
                <a:ea typeface="Segoe UI" pitchFamily="34" charset="0"/>
                <a:cs typeface="Segoe UI Light" panose="020B0502040204020203" pitchFamily="34" charset="0"/>
              </a:rPr>
              <a:t>GDPR compliance, and enterprise grade security, consistent with</a:t>
            </a:r>
            <a:br>
              <a:rPr lang="en-GB" sz="1568" b="0">
                <a:latin typeface="Segoe UI Light" panose="020B0502040204020203" pitchFamily="34" charset="0"/>
                <a:ea typeface="Segoe UI" pitchFamily="34" charset="0"/>
                <a:cs typeface="Segoe UI Light" panose="020B0502040204020203" pitchFamily="34" charset="0"/>
              </a:rPr>
            </a:br>
            <a:r>
              <a:rPr lang="en-GB" sz="1568" b="0">
                <a:latin typeface="Segoe UI Light" panose="020B0502040204020203" pitchFamily="34" charset="0"/>
                <a:ea typeface="Segoe UI" pitchFamily="34" charset="0"/>
                <a:cs typeface="Segoe UI Light" panose="020B0502040204020203" pitchFamily="34" charset="0"/>
              </a:rPr>
              <a:t>the experience across O365 &amp; D365.</a:t>
            </a:r>
          </a:p>
        </p:txBody>
      </p:sp>
      <p:sp>
        <p:nvSpPr>
          <p:cNvPr id="5" name="people_23" title="Icon of a person with a chat bubble above them">
            <a:extLst>
              <a:ext uri="{FF2B5EF4-FFF2-40B4-BE49-F238E27FC236}">
                <a16:creationId xmlns:a16="http://schemas.microsoft.com/office/drawing/2014/main" id="{E6962681-D313-5941-BA1E-0C0D13D12CAC}"/>
              </a:ext>
            </a:extLst>
          </p:cNvPr>
          <p:cNvSpPr>
            <a:spLocks noChangeAspect="1" noEditPoints="1"/>
          </p:cNvSpPr>
          <p:nvPr/>
        </p:nvSpPr>
        <p:spPr bwMode="auto">
          <a:xfrm>
            <a:off x="1934257" y="1813455"/>
            <a:ext cx="569887" cy="563856"/>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FFFFFF"/>
              </a:solidFill>
              <a:latin typeface="Segoe UI"/>
            </a:endParaRPr>
          </a:p>
        </p:txBody>
      </p:sp>
      <p:pic>
        <p:nvPicPr>
          <p:cNvPr id="2" name="Picture 1">
            <a:extLst>
              <a:ext uri="{FF2B5EF4-FFF2-40B4-BE49-F238E27FC236}">
                <a16:creationId xmlns:a16="http://schemas.microsoft.com/office/drawing/2014/main" id="{C53E4F3B-D8ED-9B4C-BD3E-229C0005AA24}"/>
              </a:ext>
            </a:extLst>
          </p:cNvPr>
          <p:cNvPicPr>
            <a:picLocks noChangeAspect="1"/>
          </p:cNvPicPr>
          <p:nvPr/>
        </p:nvPicPr>
        <p:blipFill>
          <a:blip r:embed="rId3"/>
          <a:stretch>
            <a:fillRect/>
          </a:stretch>
        </p:blipFill>
        <p:spPr>
          <a:xfrm>
            <a:off x="5601178" y="1896195"/>
            <a:ext cx="663023" cy="541244"/>
          </a:xfrm>
          <a:prstGeom prst="rect">
            <a:avLst/>
          </a:prstGeom>
        </p:spPr>
      </p:pic>
      <p:sp>
        <p:nvSpPr>
          <p:cNvPr id="24" name="Text Placeholder 12">
            <a:extLst>
              <a:ext uri="{FF2B5EF4-FFF2-40B4-BE49-F238E27FC236}">
                <a16:creationId xmlns:a16="http://schemas.microsoft.com/office/drawing/2014/main" id="{19EEBC5F-C5C0-2A49-934B-002BBAF27ED5}"/>
              </a:ext>
            </a:extLst>
          </p:cNvPr>
          <p:cNvSpPr>
            <a:spLocks noGrp="1"/>
          </p:cNvSpPr>
          <p:nvPr>
            <p:ph type="body" sz="quarter" idx="43"/>
          </p:nvPr>
        </p:nvSpPr>
        <p:spPr>
          <a:xfrm>
            <a:off x="8408812" y="3003484"/>
            <a:ext cx="3215143" cy="2858218"/>
          </a:xfrm>
        </p:spPr>
        <p:txBody>
          <a:bodyPr/>
          <a:lstStyle/>
          <a:p>
            <a:pPr defTabSz="932293" fontAlgn="base">
              <a:spcBef>
                <a:spcPts val="1176"/>
              </a:spcBef>
              <a:spcAft>
                <a:spcPts val="0"/>
              </a:spcAft>
            </a:pPr>
            <a:r>
              <a:rPr lang="en-GB" b="0">
                <a:solidFill>
                  <a:srgbClr val="742772"/>
                </a:solidFill>
                <a:latin typeface="Segoe UI Semibold" panose="020B0702040204020203" pitchFamily="34" charset="0"/>
                <a:ea typeface="Segoe UI" pitchFamily="34" charset="0"/>
                <a:cs typeface="Segoe UI Semibold" panose="020B0702040204020203" pitchFamily="34" charset="0"/>
              </a:rPr>
              <a:t>World class Pro Developer support and ALM</a:t>
            </a:r>
          </a:p>
          <a:p>
            <a:pPr defTabSz="932293" fontAlgn="base">
              <a:spcBef>
                <a:spcPts val="1176"/>
              </a:spcBef>
              <a:spcAft>
                <a:spcPts val="588"/>
              </a:spcAft>
            </a:pPr>
            <a:r>
              <a:rPr lang="en-GB" sz="1568" b="0">
                <a:latin typeface="Segoe UI Light" panose="020B0502040204020203" pitchFamily="34" charset="0"/>
                <a:ea typeface="Segoe UI" pitchFamily="34" charset="0"/>
                <a:cs typeface="Segoe UI Light" panose="020B0502040204020203" pitchFamily="34" charset="0"/>
              </a:rPr>
              <a:t>Experience the full range of development and ALM functionality with rich pro developer tools like Visual Studio and DevOps.</a:t>
            </a:r>
          </a:p>
          <a:p>
            <a:pPr defTabSz="932293" fontAlgn="base">
              <a:spcBef>
                <a:spcPts val="1176"/>
              </a:spcBef>
              <a:spcAft>
                <a:spcPts val="588"/>
              </a:spcAft>
            </a:pPr>
            <a:r>
              <a:rPr lang="en-GB" sz="1568" b="0">
                <a:latin typeface="Segoe UI Light" panose="020B0502040204020203" pitchFamily="34" charset="0"/>
                <a:ea typeface="Segoe UI" pitchFamily="34" charset="0"/>
                <a:cs typeface="Segoe UI Light" panose="020B0502040204020203" pitchFamily="34" charset="0"/>
              </a:rPr>
              <a:t>Reuse your current IP and skills - Power Apps component framework, CLI and VS Code create instant value for the business. </a:t>
            </a:r>
          </a:p>
        </p:txBody>
      </p:sp>
      <p:grpSp>
        <p:nvGrpSpPr>
          <p:cNvPr id="6" name="Group 5">
            <a:extLst>
              <a:ext uri="{FF2B5EF4-FFF2-40B4-BE49-F238E27FC236}">
                <a16:creationId xmlns:a16="http://schemas.microsoft.com/office/drawing/2014/main" id="{1DEFFF35-BA13-EF4D-A5C2-493C695C0B6C}"/>
              </a:ext>
            </a:extLst>
          </p:cNvPr>
          <p:cNvGrpSpPr/>
          <p:nvPr/>
        </p:nvGrpSpPr>
        <p:grpSpPr>
          <a:xfrm>
            <a:off x="9361237" y="1809751"/>
            <a:ext cx="719407" cy="567560"/>
            <a:chOff x="9497209" y="2046247"/>
            <a:chExt cx="785573" cy="619760"/>
          </a:xfrm>
        </p:grpSpPr>
        <p:sp>
          <p:nvSpPr>
            <p:cNvPr id="25" name="Telemarketer_E7B9" title="Icon of a person wearing a headset">
              <a:extLst>
                <a:ext uri="{FF2B5EF4-FFF2-40B4-BE49-F238E27FC236}">
                  <a16:creationId xmlns:a16="http://schemas.microsoft.com/office/drawing/2014/main" id="{A93225A5-18F1-264D-83EF-CFCEF8A872D8}"/>
                </a:ext>
              </a:extLst>
            </p:cNvPr>
            <p:cNvSpPr>
              <a:spLocks noChangeAspect="1" noEditPoints="1"/>
            </p:cNvSpPr>
            <p:nvPr/>
          </p:nvSpPr>
          <p:spPr bwMode="auto">
            <a:xfrm>
              <a:off x="9497209" y="2229791"/>
              <a:ext cx="365760" cy="43621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FFFFFF"/>
                </a:solidFill>
                <a:latin typeface="Segoe UI"/>
              </a:endParaRPr>
            </a:p>
          </p:txBody>
        </p:sp>
        <p:sp>
          <p:nvSpPr>
            <p:cNvPr id="27" name="globe_2" title="Icon of a sphere made of lines">
              <a:extLst>
                <a:ext uri="{FF2B5EF4-FFF2-40B4-BE49-F238E27FC236}">
                  <a16:creationId xmlns:a16="http://schemas.microsoft.com/office/drawing/2014/main" id="{1CAB3681-A07C-0142-AC37-033FFCED91E6}"/>
                </a:ext>
              </a:extLst>
            </p:cNvPr>
            <p:cNvSpPr>
              <a:spLocks noChangeAspect="1" noEditPoints="1"/>
            </p:cNvSpPr>
            <p:nvPr/>
          </p:nvSpPr>
          <p:spPr bwMode="auto">
            <a:xfrm>
              <a:off x="9917022" y="20462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sz="882">
                <a:solidFill>
                  <a:srgbClr val="FFFFFF"/>
                </a:solidFill>
                <a:latin typeface="Segoe UI"/>
              </a:endParaRPr>
            </a:p>
          </p:txBody>
        </p:sp>
      </p:grpSp>
      <p:sp>
        <p:nvSpPr>
          <p:cNvPr id="13" name="Rectangle 12">
            <a:extLst>
              <a:ext uri="{FF2B5EF4-FFF2-40B4-BE49-F238E27FC236}">
                <a16:creationId xmlns:a16="http://schemas.microsoft.com/office/drawing/2014/main" id="{5E51DEA5-88D2-CF41-8A90-F0D9DEFAB2A2}"/>
              </a:ext>
            </a:extLst>
          </p:cNvPr>
          <p:cNvSpPr/>
          <p:nvPr/>
        </p:nvSpPr>
        <p:spPr bwMode="auto">
          <a:xfrm>
            <a:off x="9819482" y="2553667"/>
            <a:ext cx="1274264" cy="27116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A83B7D58-8D75-3440-8455-067B6B8F77AC}"/>
              </a:ext>
            </a:extLst>
          </p:cNvPr>
          <p:cNvSpPr/>
          <p:nvPr/>
        </p:nvSpPr>
        <p:spPr bwMode="auto">
          <a:xfrm flipV="1">
            <a:off x="568049" y="2553666"/>
            <a:ext cx="9285844" cy="12155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19851C2-E577-984E-8AB3-86EFB0B62147}"/>
              </a:ext>
            </a:extLst>
          </p:cNvPr>
          <p:cNvSpPr txBox="1"/>
          <p:nvPr/>
        </p:nvSpPr>
        <p:spPr>
          <a:xfrm>
            <a:off x="580638" y="2476301"/>
            <a:ext cx="1250307" cy="443626"/>
          </a:xfrm>
          <a:prstGeom prst="rect">
            <a:avLst/>
          </a:prstGeom>
          <a:noFill/>
        </p:spPr>
        <p:txBody>
          <a:bodyPr wrap="square" lIns="175761" tIns="140609" rIns="175761" bIns="140609" rtlCol="0">
            <a:spAutoFit/>
          </a:bodyPr>
          <a:lstStyle/>
          <a:p>
            <a:pPr defTabSz="896302">
              <a:lnSpc>
                <a:spcPct val="90000"/>
              </a:lnSpc>
              <a:spcAft>
                <a:spcPts val="576"/>
              </a:spcAft>
              <a:defRPr/>
            </a:pPr>
            <a:r>
              <a:rPr lang="en-US" sz="1153" b="1">
                <a:solidFill>
                  <a:srgbClr val="FFFFFF"/>
                </a:solidFill>
                <a:latin typeface="Segoe UI" panose="020B0502040204020203" pitchFamily="34" charset="0"/>
                <a:cs typeface="Segoe UI" panose="020B0502040204020203" pitchFamily="34" charset="0"/>
              </a:rPr>
              <a:t>CITIZEN DEV   </a:t>
            </a:r>
          </a:p>
        </p:txBody>
      </p:sp>
      <p:sp>
        <p:nvSpPr>
          <p:cNvPr id="16" name="TextBox 15">
            <a:extLst>
              <a:ext uri="{FF2B5EF4-FFF2-40B4-BE49-F238E27FC236}">
                <a16:creationId xmlns:a16="http://schemas.microsoft.com/office/drawing/2014/main" id="{579AFFA8-F2C2-7141-BE81-5D65C68FEBBA}"/>
              </a:ext>
            </a:extLst>
          </p:cNvPr>
          <p:cNvSpPr txBox="1"/>
          <p:nvPr/>
        </p:nvSpPr>
        <p:spPr>
          <a:xfrm>
            <a:off x="9990198" y="2476234"/>
            <a:ext cx="981300" cy="443693"/>
          </a:xfrm>
          <a:prstGeom prst="rect">
            <a:avLst/>
          </a:prstGeom>
          <a:noFill/>
        </p:spPr>
        <p:txBody>
          <a:bodyPr wrap="none" lIns="175761" tIns="140609" rIns="175761" bIns="140609" rtlCol="0">
            <a:spAutoFit/>
          </a:bodyPr>
          <a:lstStyle/>
          <a:p>
            <a:pPr defTabSz="896302">
              <a:lnSpc>
                <a:spcPct val="90000"/>
              </a:lnSpc>
              <a:spcAft>
                <a:spcPts val="576"/>
              </a:spcAft>
              <a:defRPr/>
            </a:pPr>
            <a:r>
              <a:rPr lang="en-US" sz="1153" b="1">
                <a:solidFill>
                  <a:srgbClr val="FFFFFF"/>
                </a:solidFill>
                <a:latin typeface="Segoe UI" panose="020B0502040204020203" pitchFamily="34" charset="0"/>
                <a:cs typeface="Segoe UI" panose="020B0502040204020203" pitchFamily="34" charset="0"/>
              </a:rPr>
              <a:t>PRO DEV</a:t>
            </a:r>
          </a:p>
        </p:txBody>
      </p:sp>
      <p:sp>
        <p:nvSpPr>
          <p:cNvPr id="18" name="TextBox 17">
            <a:extLst>
              <a:ext uri="{FF2B5EF4-FFF2-40B4-BE49-F238E27FC236}">
                <a16:creationId xmlns:a16="http://schemas.microsoft.com/office/drawing/2014/main" id="{BF4557EE-5148-9644-B90B-962E02832F10}"/>
              </a:ext>
            </a:extLst>
          </p:cNvPr>
          <p:cNvSpPr txBox="1"/>
          <p:nvPr/>
        </p:nvSpPr>
        <p:spPr>
          <a:xfrm>
            <a:off x="396636" y="1873018"/>
            <a:ext cx="707752" cy="443693"/>
          </a:xfrm>
          <a:prstGeom prst="rect">
            <a:avLst/>
          </a:prstGeom>
          <a:noFill/>
        </p:spPr>
        <p:txBody>
          <a:bodyPr wrap="none" lIns="175761" tIns="140609" rIns="175761" bIns="140609" rtlCol="0">
            <a:spAutoFit/>
          </a:bodyPr>
          <a:lstStyle/>
          <a:p>
            <a:pPr defTabSz="896302">
              <a:lnSpc>
                <a:spcPct val="90000"/>
              </a:lnSpc>
              <a:spcAft>
                <a:spcPts val="576"/>
              </a:spcAft>
              <a:defRPr/>
            </a:pPr>
            <a:r>
              <a:rPr lang="en-US" sz="1153" b="1">
                <a:solidFill>
                  <a:srgbClr val="282828"/>
                </a:solidFill>
                <a:latin typeface="Segoe UI" panose="020B0502040204020203" pitchFamily="34" charset="0"/>
                <a:cs typeface="Segoe UI" panose="020B0502040204020203" pitchFamily="34" charset="0"/>
              </a:rPr>
              <a:t>Basic</a:t>
            </a:r>
          </a:p>
        </p:txBody>
      </p:sp>
      <p:sp>
        <p:nvSpPr>
          <p:cNvPr id="19" name="TextBox 18">
            <a:extLst>
              <a:ext uri="{FF2B5EF4-FFF2-40B4-BE49-F238E27FC236}">
                <a16:creationId xmlns:a16="http://schemas.microsoft.com/office/drawing/2014/main" id="{B123A811-1BDB-7849-ADE7-5CACEA5786C4}"/>
              </a:ext>
            </a:extLst>
          </p:cNvPr>
          <p:cNvSpPr txBox="1"/>
          <p:nvPr/>
        </p:nvSpPr>
        <p:spPr>
          <a:xfrm>
            <a:off x="10563797" y="1323487"/>
            <a:ext cx="969654" cy="443693"/>
          </a:xfrm>
          <a:prstGeom prst="rect">
            <a:avLst/>
          </a:prstGeom>
          <a:noFill/>
        </p:spPr>
        <p:txBody>
          <a:bodyPr wrap="none" lIns="175761" tIns="140609" rIns="175761" bIns="140609" rtlCol="0">
            <a:spAutoFit/>
          </a:bodyPr>
          <a:lstStyle/>
          <a:p>
            <a:pPr defTabSz="896302">
              <a:lnSpc>
                <a:spcPct val="90000"/>
              </a:lnSpc>
              <a:spcAft>
                <a:spcPts val="576"/>
              </a:spcAft>
              <a:defRPr/>
            </a:pPr>
            <a:r>
              <a:rPr lang="en-US" sz="1153" b="1">
                <a:solidFill>
                  <a:srgbClr val="282828"/>
                </a:solidFill>
                <a:latin typeface="Segoe UI" panose="020B0502040204020203" pitchFamily="34" charset="0"/>
                <a:cs typeface="Segoe UI" panose="020B0502040204020203" pitchFamily="34" charset="0"/>
              </a:rPr>
              <a:t>Complex</a:t>
            </a:r>
          </a:p>
        </p:txBody>
      </p:sp>
    </p:spTree>
    <p:extLst>
      <p:ext uri="{BB962C8B-B14F-4D97-AF65-F5344CB8AC3E}">
        <p14:creationId xmlns:p14="http://schemas.microsoft.com/office/powerpoint/2010/main" val="2242659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17" presetClass="entr" presetSubtype="8"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p:cTn id="11" dur="2000" fill="hold"/>
                                        <p:tgtEl>
                                          <p:spTgt spid="20"/>
                                        </p:tgtEl>
                                        <p:attrNameLst>
                                          <p:attrName>ppt_x</p:attrName>
                                        </p:attrNameLst>
                                      </p:cBhvr>
                                      <p:tavLst>
                                        <p:tav tm="0">
                                          <p:val>
                                            <p:strVal val="#ppt_x-#ppt_w/2"/>
                                          </p:val>
                                        </p:tav>
                                        <p:tav tm="100000">
                                          <p:val>
                                            <p:strVal val="#ppt_x"/>
                                          </p:val>
                                        </p:tav>
                                      </p:tavLst>
                                    </p:anim>
                                    <p:anim calcmode="lin" valueType="num">
                                      <p:cBhvr>
                                        <p:cTn id="12" dur="2000" fill="hold"/>
                                        <p:tgtEl>
                                          <p:spTgt spid="20"/>
                                        </p:tgtEl>
                                        <p:attrNameLst>
                                          <p:attrName>ppt_y</p:attrName>
                                        </p:attrNameLst>
                                      </p:cBhvr>
                                      <p:tavLst>
                                        <p:tav tm="0">
                                          <p:val>
                                            <p:strVal val="#ppt_y"/>
                                          </p:val>
                                        </p:tav>
                                        <p:tav tm="100000">
                                          <p:val>
                                            <p:strVal val="#ppt_y"/>
                                          </p:val>
                                        </p:tav>
                                      </p:tavLst>
                                    </p:anim>
                                    <p:anim calcmode="lin" valueType="num">
                                      <p:cBhvr>
                                        <p:cTn id="13" dur="2000" fill="hold"/>
                                        <p:tgtEl>
                                          <p:spTgt spid="20"/>
                                        </p:tgtEl>
                                        <p:attrNameLst>
                                          <p:attrName>ppt_w</p:attrName>
                                        </p:attrNameLst>
                                      </p:cBhvr>
                                      <p:tavLst>
                                        <p:tav tm="0">
                                          <p:val>
                                            <p:fltVal val="0"/>
                                          </p:val>
                                        </p:tav>
                                        <p:tav tm="100000">
                                          <p:val>
                                            <p:strVal val="#ppt_w"/>
                                          </p:val>
                                        </p:tav>
                                      </p:tavLst>
                                    </p:anim>
                                    <p:anim calcmode="lin" valueType="num">
                                      <p:cBhvr>
                                        <p:cTn id="14" dur="2000" fill="hold"/>
                                        <p:tgtEl>
                                          <p:spTgt spid="20"/>
                                        </p:tgtEl>
                                        <p:attrNameLst>
                                          <p:attrName>ppt_h</p:attrName>
                                        </p:attrNameLst>
                                      </p:cBhvr>
                                      <p:tavLst>
                                        <p:tav tm="0">
                                          <p:val>
                                            <p:strVal val="#ppt_h"/>
                                          </p:val>
                                        </p:tav>
                                        <p:tav tm="100000">
                                          <p:val>
                                            <p:strVal val="#ppt_h"/>
                                          </p:val>
                                        </p:tav>
                                      </p:tavLst>
                                    </p:anim>
                                  </p:childTnLst>
                                </p:cTn>
                              </p:par>
                            </p:childTnLst>
                          </p:cTn>
                        </p:par>
                        <p:par>
                          <p:cTn id="15" fill="hold">
                            <p:stCondLst>
                              <p:cond delay="3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attleground Custom Match Card Fatal 4 Way Match by Ziadelprince ...">
            <a:extLst>
              <a:ext uri="{FF2B5EF4-FFF2-40B4-BE49-F238E27FC236}">
                <a16:creationId xmlns:a16="http://schemas.microsoft.com/office/drawing/2014/main" id="{F511EEDD-0EE3-40DB-ACEA-7FFB027B1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71500"/>
            <a:ext cx="97536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Download Microsoft SharePoint Logo in SVG Vector or PNG File ...">
            <a:extLst>
              <a:ext uri="{FF2B5EF4-FFF2-40B4-BE49-F238E27FC236}">
                <a16:creationId xmlns:a16="http://schemas.microsoft.com/office/drawing/2014/main" id="{123F40B5-9A45-48F5-8CB4-C5E2AC16D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460" y="571500"/>
            <a:ext cx="4626801" cy="308453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125800A2-EC52-4DBB-B977-BA4E836E16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785" y="976419"/>
            <a:ext cx="1712824" cy="1592982"/>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3 Motions to Win with Azure SQL - First For Cloud">
            <a:extLst>
              <a:ext uri="{FF2B5EF4-FFF2-40B4-BE49-F238E27FC236}">
                <a16:creationId xmlns:a16="http://schemas.microsoft.com/office/drawing/2014/main" id="{08843379-C156-4245-B651-8C38237760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3495" y="1276458"/>
            <a:ext cx="1486423" cy="196919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17BE851-24C7-4A77-B414-58D4A2BAD756}"/>
              </a:ext>
            </a:extLst>
          </p:cNvPr>
          <p:cNvSpPr/>
          <p:nvPr/>
        </p:nvSpPr>
        <p:spPr bwMode="auto">
          <a:xfrm>
            <a:off x="6248916" y="1072299"/>
            <a:ext cx="1712823" cy="2173351"/>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picture containing building, drawing, window&#10;&#10;Description automatically generated">
            <a:extLst>
              <a:ext uri="{FF2B5EF4-FFF2-40B4-BE49-F238E27FC236}">
                <a16:creationId xmlns:a16="http://schemas.microsoft.com/office/drawing/2014/main" id="{B45DE137-2922-41FA-8910-95B7D6801F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3224" y="1641854"/>
            <a:ext cx="1038370" cy="1028844"/>
          </a:xfrm>
          <a:prstGeom prst="rect">
            <a:avLst/>
          </a:prstGeom>
        </p:spPr>
      </p:pic>
    </p:spTree>
    <p:extLst>
      <p:ext uri="{BB962C8B-B14F-4D97-AF65-F5344CB8AC3E}">
        <p14:creationId xmlns:p14="http://schemas.microsoft.com/office/powerpoint/2010/main" val="38449265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82C8-9E7D-4956-AEEA-D61D450859BF}"/>
              </a:ext>
            </a:extLst>
          </p:cNvPr>
          <p:cNvSpPr>
            <a:spLocks noGrp="1"/>
          </p:cNvSpPr>
          <p:nvPr>
            <p:ph type="title"/>
          </p:nvPr>
        </p:nvSpPr>
        <p:spPr>
          <a:xfrm>
            <a:off x="5717534" y="2728276"/>
            <a:ext cx="2808157" cy="462818"/>
          </a:xfrm>
        </p:spPr>
        <p:txBody>
          <a:bodyPr vert="horz" lIns="91440" tIns="45720" rIns="91440" bIns="45720" rtlCol="0" anchor="t">
            <a:normAutofit/>
          </a:bodyPr>
          <a:lstStyle/>
          <a:p>
            <a:r>
              <a:rPr lang="en-US" sz="2400" b="0" dirty="0">
                <a:solidFill>
                  <a:srgbClr val="000000"/>
                </a:solidFill>
              </a:rPr>
              <a:t>@</a:t>
            </a:r>
            <a:r>
              <a:rPr lang="en-US" sz="2400" b="0" dirty="0" err="1">
                <a:solidFill>
                  <a:srgbClr val="000000"/>
                </a:solidFill>
              </a:rPr>
              <a:t>tattooedCRMGuy</a:t>
            </a:r>
            <a:endParaRPr lang="en-US" sz="2400" b="0" dirty="0">
              <a:solidFill>
                <a:srgbClr val="000000"/>
              </a:solidFill>
            </a:endParaRPr>
          </a:p>
        </p:txBody>
      </p:sp>
      <p:pic>
        <p:nvPicPr>
          <p:cNvPr id="5" name="Picture 4" descr="A group of colorful graffiti&#10;&#10;Description automatically generated">
            <a:extLst>
              <a:ext uri="{FF2B5EF4-FFF2-40B4-BE49-F238E27FC236}">
                <a16:creationId xmlns:a16="http://schemas.microsoft.com/office/drawing/2014/main" id="{AFAC400F-79B8-407A-8549-469D6FAA645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099" r="3" b="3"/>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4" name="Picture 3" descr="A screenshot of a cell phone&#10;&#10;Description automatically generated">
            <a:extLst>
              <a:ext uri="{FF2B5EF4-FFF2-40B4-BE49-F238E27FC236}">
                <a16:creationId xmlns:a16="http://schemas.microsoft.com/office/drawing/2014/main" id="{6EBDF2A9-101F-4D93-AAA1-A7874264E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039" y="1689462"/>
            <a:ext cx="3238981" cy="4116753"/>
          </a:xfrm>
          <a:prstGeom prst="rect">
            <a:avLst/>
          </a:prstGeom>
        </p:spPr>
      </p:pic>
      <p:pic>
        <p:nvPicPr>
          <p:cNvPr id="8" name="Picture 7" descr="A close up of a sign&#10;&#10;Description automatically generated">
            <a:extLst>
              <a:ext uri="{FF2B5EF4-FFF2-40B4-BE49-F238E27FC236}">
                <a16:creationId xmlns:a16="http://schemas.microsoft.com/office/drawing/2014/main" id="{3BAE8397-E55C-4F17-9C9E-37561C03C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344" y="3191094"/>
            <a:ext cx="2528035" cy="2528035"/>
          </a:xfrm>
          <a:prstGeom prst="rect">
            <a:avLst/>
          </a:prstGeom>
        </p:spPr>
      </p:pic>
      <p:sp>
        <p:nvSpPr>
          <p:cNvPr id="9" name="Title 1">
            <a:extLst>
              <a:ext uri="{FF2B5EF4-FFF2-40B4-BE49-F238E27FC236}">
                <a16:creationId xmlns:a16="http://schemas.microsoft.com/office/drawing/2014/main" id="{003A073F-70EC-4E0C-B2CD-4E4694F38B07}"/>
              </a:ext>
            </a:extLst>
          </p:cNvPr>
          <p:cNvSpPr txBox="1">
            <a:spLocks/>
          </p:cNvSpPr>
          <p:nvPr/>
        </p:nvSpPr>
        <p:spPr>
          <a:xfrm>
            <a:off x="6523237" y="5656968"/>
            <a:ext cx="1196750" cy="298494"/>
          </a:xfrm>
          <a:prstGeom prst="rect">
            <a:avLst/>
          </a:prstGeom>
        </p:spPr>
        <p:txBody>
          <a:bodyPr vert="horz" wrap="square" lIns="91440" tIns="45720" rIns="91440" bIns="45720" rtlCol="0" anchor="t">
            <a:normAutofit/>
          </a:bodyPr>
          <a:lstStyle>
            <a:lvl1pPr algn="l" defTabSz="932563" rtl="0" eaLnBrk="1" latinLnBrk="0" hangingPunct="1">
              <a:lnSpc>
                <a:spcPct val="100000"/>
              </a:lnSpc>
              <a:spcBef>
                <a:spcPct val="0"/>
              </a:spcBef>
              <a:buNone/>
              <a:defRPr lang="en-US" sz="28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sz="1100" b="0" dirty="0">
                <a:solidFill>
                  <a:srgbClr val="000000"/>
                </a:solidFill>
              </a:rPr>
              <a:t>Use Twitter App</a:t>
            </a:r>
          </a:p>
        </p:txBody>
      </p:sp>
    </p:spTree>
    <p:extLst>
      <p:ext uri="{BB962C8B-B14F-4D97-AF65-F5344CB8AC3E}">
        <p14:creationId xmlns:p14="http://schemas.microsoft.com/office/powerpoint/2010/main" val="2185636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975BE70B-7BD9-45ED-B29A-D3C3566B43B7}"/>
              </a:ext>
            </a:extLst>
          </p:cNvPr>
          <p:cNvGrpSpPr/>
          <p:nvPr/>
        </p:nvGrpSpPr>
        <p:grpSpPr>
          <a:xfrm>
            <a:off x="5644784" y="5139570"/>
            <a:ext cx="914924" cy="922959"/>
            <a:chOff x="5644784" y="5139570"/>
            <a:chExt cx="914924" cy="922959"/>
          </a:xfrm>
        </p:grpSpPr>
        <p:grpSp>
          <p:nvGrpSpPr>
            <p:cNvPr id="166" name="DATA FUNNEL">
              <a:extLst>
                <a:ext uri="{FF2B5EF4-FFF2-40B4-BE49-F238E27FC236}">
                  <a16:creationId xmlns:a16="http://schemas.microsoft.com/office/drawing/2014/main" id="{1A0E8746-0F7E-41FA-83AF-0A9E14A5562E}"/>
                </a:ext>
              </a:extLst>
            </p:cNvPr>
            <p:cNvGrpSpPr/>
            <p:nvPr/>
          </p:nvGrpSpPr>
          <p:grpSpPr>
            <a:xfrm>
              <a:off x="5657869" y="5164119"/>
              <a:ext cx="894040" cy="637646"/>
              <a:chOff x="5532672" y="5434666"/>
              <a:chExt cx="891221" cy="637646"/>
            </a:xfrm>
            <a:effectLst/>
          </p:grpSpPr>
          <p:grpSp>
            <p:nvGrpSpPr>
              <p:cNvPr id="168" name="DATA CENTER">
                <a:extLst>
                  <a:ext uri="{FF2B5EF4-FFF2-40B4-BE49-F238E27FC236}">
                    <a16:creationId xmlns:a16="http://schemas.microsoft.com/office/drawing/2014/main" id="{1971A710-8DD3-472E-8905-B80FC8397A69}"/>
                  </a:ext>
                </a:extLst>
              </p:cNvPr>
              <p:cNvGrpSpPr/>
              <p:nvPr/>
            </p:nvGrpSpPr>
            <p:grpSpPr>
              <a:xfrm>
                <a:off x="5578169" y="5434666"/>
                <a:ext cx="798243" cy="524524"/>
                <a:chOff x="1241037" y="1087866"/>
                <a:chExt cx="1828800" cy="1872342"/>
              </a:xfrm>
              <a:gradFill flip="none" rotWithShape="1">
                <a:gsLst>
                  <a:gs pos="0">
                    <a:schemeClr val="accent4">
                      <a:lumMod val="89000"/>
                    </a:schemeClr>
                  </a:gs>
                  <a:gs pos="54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scene3d>
                <a:camera prst="perspectiveFront">
                  <a:rot lat="16500000" lon="0" rev="0"/>
                </a:camera>
                <a:lightRig rig="threePt" dir="t"/>
              </a:scene3d>
            </p:grpSpPr>
            <p:sp>
              <p:nvSpPr>
                <p:cNvPr id="170" name="circle1">
                  <a:extLst>
                    <a:ext uri="{FF2B5EF4-FFF2-40B4-BE49-F238E27FC236}">
                      <a16:creationId xmlns:a16="http://schemas.microsoft.com/office/drawing/2014/main" id="{A510294E-C20D-46CB-8A3C-DE9DFC330078}"/>
                    </a:ext>
                  </a:extLst>
                </p:cNvPr>
                <p:cNvSpPr/>
                <p:nvPr/>
              </p:nvSpPr>
              <p:spPr bwMode="auto">
                <a:xfrm flipH="1">
                  <a:off x="1241037" y="1087866"/>
                  <a:ext cx="1828800" cy="1828800"/>
                </a:xfrm>
                <a:prstGeom prst="ellipse">
                  <a:avLst/>
                </a:pr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circle1">
                  <a:extLst>
                    <a:ext uri="{FF2B5EF4-FFF2-40B4-BE49-F238E27FC236}">
                      <a16:creationId xmlns:a16="http://schemas.microsoft.com/office/drawing/2014/main" id="{6E4F961F-FA39-4C8C-B00E-86F1BE56F9E8}"/>
                    </a:ext>
                  </a:extLst>
                </p:cNvPr>
                <p:cNvSpPr/>
                <p:nvPr/>
              </p:nvSpPr>
              <p:spPr bwMode="auto">
                <a:xfrm flipH="1">
                  <a:off x="1296411" y="1242154"/>
                  <a:ext cx="1718053" cy="1718054"/>
                </a:xfrm>
                <a:prstGeom prst="ellipse">
                  <a:avLst/>
                </a:prstGeom>
                <a:grpFill/>
                <a:ln>
                  <a:noFill/>
                </a:ln>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93526D84-55F6-4A98-94AD-9226BBEA78BD}"/>
                    </a:ext>
                  </a:extLst>
                </p:cNvPr>
                <p:cNvSpPr/>
                <p:nvPr/>
              </p:nvSpPr>
              <p:spPr bwMode="auto">
                <a:xfrm>
                  <a:off x="1360958" y="1299726"/>
                  <a:ext cx="1588958" cy="1602910"/>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73" name="DATA">
                  <a:extLst>
                    <a:ext uri="{FF2B5EF4-FFF2-40B4-BE49-F238E27FC236}">
                      <a16:creationId xmlns:a16="http://schemas.microsoft.com/office/drawing/2014/main" id="{3FD350F6-4A3F-48DF-AD4F-2EAD1FB791B0}"/>
                    </a:ext>
                  </a:extLst>
                </p:cNvPr>
                <p:cNvGrpSpPr/>
                <p:nvPr/>
              </p:nvGrpSpPr>
              <p:grpSpPr>
                <a:xfrm>
                  <a:off x="1558034" y="1946202"/>
                  <a:ext cx="1194807" cy="309959"/>
                  <a:chOff x="2903556" y="-853840"/>
                  <a:chExt cx="1234009" cy="320129"/>
                </a:xfrm>
                <a:grpFill/>
              </p:grpSpPr>
              <p:sp>
                <p:nvSpPr>
                  <p:cNvPr id="174" name="Freeform: Shape 173">
                    <a:extLst>
                      <a:ext uri="{FF2B5EF4-FFF2-40B4-BE49-F238E27FC236}">
                        <a16:creationId xmlns:a16="http://schemas.microsoft.com/office/drawing/2014/main" id="{F4CD6808-93A0-44C7-A588-8AC7EB30FCFA}"/>
                      </a:ext>
                    </a:extLst>
                  </p:cNvPr>
                  <p:cNvSpPr/>
                  <p:nvPr/>
                </p:nvSpPr>
                <p:spPr>
                  <a:xfrm>
                    <a:off x="2903556" y="-853840"/>
                    <a:ext cx="283964" cy="320129"/>
                  </a:xfrm>
                  <a:custGeom>
                    <a:avLst/>
                    <a:gdLst/>
                    <a:ahLst/>
                    <a:cxnLst/>
                    <a:rect l="l" t="t" r="r" b="b"/>
                    <a:pathLst>
                      <a:path w="283964" h="320129">
                        <a:moveTo>
                          <a:pt x="0" y="0"/>
                        </a:moveTo>
                        <a:lnTo>
                          <a:pt x="113407" y="0"/>
                        </a:lnTo>
                        <a:cubicBezTo>
                          <a:pt x="227112" y="0"/>
                          <a:pt x="283964" y="52015"/>
                          <a:pt x="283964" y="156046"/>
                        </a:cubicBezTo>
                        <a:cubicBezTo>
                          <a:pt x="283964" y="205903"/>
                          <a:pt x="268449" y="245715"/>
                          <a:pt x="237418" y="275481"/>
                        </a:cubicBezTo>
                        <a:cubicBezTo>
                          <a:pt x="206387" y="305246"/>
                          <a:pt x="165050" y="320129"/>
                          <a:pt x="113407" y="320129"/>
                        </a:cubicBezTo>
                        <a:lnTo>
                          <a:pt x="0" y="320129"/>
                        </a:lnTo>
                        <a:lnTo>
                          <a:pt x="0" y="0"/>
                        </a:lnTo>
                        <a:close/>
                        <a:moveTo>
                          <a:pt x="72107" y="58712"/>
                        </a:moveTo>
                        <a:lnTo>
                          <a:pt x="72107" y="261639"/>
                        </a:lnTo>
                        <a:lnTo>
                          <a:pt x="107826" y="261639"/>
                        </a:lnTo>
                        <a:cubicBezTo>
                          <a:pt x="139080" y="261639"/>
                          <a:pt x="163599" y="252263"/>
                          <a:pt x="181384" y="233511"/>
                        </a:cubicBezTo>
                        <a:cubicBezTo>
                          <a:pt x="199169" y="214759"/>
                          <a:pt x="208062" y="189235"/>
                          <a:pt x="208062" y="156939"/>
                        </a:cubicBezTo>
                        <a:cubicBezTo>
                          <a:pt x="208062" y="126429"/>
                          <a:pt x="199244" y="102431"/>
                          <a:pt x="181607" y="84943"/>
                        </a:cubicBezTo>
                        <a:cubicBezTo>
                          <a:pt x="163971" y="67456"/>
                          <a:pt x="139229" y="58712"/>
                          <a:pt x="107379" y="58712"/>
                        </a:cubicBezTo>
                        <a:lnTo>
                          <a:pt x="72107" y="58712"/>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5" name="Freeform: Shape 174">
                    <a:extLst>
                      <a:ext uri="{FF2B5EF4-FFF2-40B4-BE49-F238E27FC236}">
                        <a16:creationId xmlns:a16="http://schemas.microsoft.com/office/drawing/2014/main" id="{CA158838-D654-4100-8941-21163A0E3CE2}"/>
                      </a:ext>
                    </a:extLst>
                  </p:cNvPr>
                  <p:cNvSpPr/>
                  <p:nvPr/>
                </p:nvSpPr>
                <p:spPr>
                  <a:xfrm>
                    <a:off x="32120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6" name="Freeform: Shape 175">
                    <a:extLst>
                      <a:ext uri="{FF2B5EF4-FFF2-40B4-BE49-F238E27FC236}">
                        <a16:creationId xmlns:a16="http://schemas.microsoft.com/office/drawing/2014/main" id="{97E381AE-4180-488B-95F0-5749CA7D2279}"/>
                      </a:ext>
                    </a:extLst>
                  </p:cNvPr>
                  <p:cNvSpPr/>
                  <p:nvPr/>
                </p:nvSpPr>
                <p:spPr>
                  <a:xfrm>
                    <a:off x="3550140" y="-853840"/>
                    <a:ext cx="254496" cy="320129"/>
                  </a:xfrm>
                  <a:custGeom>
                    <a:avLst/>
                    <a:gdLst/>
                    <a:ahLst/>
                    <a:cxnLst/>
                    <a:rect l="l" t="t" r="r" b="b"/>
                    <a:pathLst>
                      <a:path w="254496" h="320129">
                        <a:moveTo>
                          <a:pt x="0" y="0"/>
                        </a:moveTo>
                        <a:lnTo>
                          <a:pt x="254496" y="0"/>
                        </a:lnTo>
                        <a:lnTo>
                          <a:pt x="254496" y="58712"/>
                        </a:lnTo>
                        <a:lnTo>
                          <a:pt x="163190" y="58712"/>
                        </a:lnTo>
                        <a:lnTo>
                          <a:pt x="163190" y="320129"/>
                        </a:lnTo>
                        <a:lnTo>
                          <a:pt x="90859" y="320129"/>
                        </a:lnTo>
                        <a:lnTo>
                          <a:pt x="90859" y="58712"/>
                        </a:lnTo>
                        <a:lnTo>
                          <a:pt x="0" y="58712"/>
                        </a:lnTo>
                        <a:lnTo>
                          <a:pt x="0" y="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Freeform: Shape 176">
                    <a:extLst>
                      <a:ext uri="{FF2B5EF4-FFF2-40B4-BE49-F238E27FC236}">
                        <a16:creationId xmlns:a16="http://schemas.microsoft.com/office/drawing/2014/main" id="{766A8B6F-32BA-404C-9B9A-B9DC170E2026}"/>
                      </a:ext>
                    </a:extLst>
                  </p:cNvPr>
                  <p:cNvSpPr/>
                  <p:nvPr/>
                </p:nvSpPr>
                <p:spPr>
                  <a:xfrm>
                    <a:off x="38216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69" name="DATA TEXT">
                <a:extLst>
                  <a:ext uri="{FF2B5EF4-FFF2-40B4-BE49-F238E27FC236}">
                    <a16:creationId xmlns:a16="http://schemas.microsoft.com/office/drawing/2014/main" id="{1EF2447D-6F6B-476B-9F8B-1BCDCCCDFA8E}"/>
                  </a:ext>
                </a:extLst>
              </p:cNvPr>
              <p:cNvSpPr txBox="1"/>
              <p:nvPr/>
            </p:nvSpPr>
            <p:spPr>
              <a:xfrm flipH="1">
                <a:off x="5532672" y="5771392"/>
                <a:ext cx="891221" cy="300920"/>
              </a:xfrm>
              <a:prstGeom prst="rect">
                <a:avLst/>
              </a:prstGeom>
              <a:noFill/>
              <a:effectLst/>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Data</a:t>
                </a:r>
              </a:p>
            </p:txBody>
          </p:sp>
        </p:grpSp>
        <p:sp>
          <p:nvSpPr>
            <p:cNvPr id="167" name="Freeform: Shape 166">
              <a:extLst>
                <a:ext uri="{FF2B5EF4-FFF2-40B4-BE49-F238E27FC236}">
                  <a16:creationId xmlns:a16="http://schemas.microsoft.com/office/drawing/2014/main" id="{A621165B-FA28-4A56-9486-BA680B7EB102}"/>
                </a:ext>
              </a:extLst>
            </p:cNvPr>
            <p:cNvSpPr/>
            <p:nvPr/>
          </p:nvSpPr>
          <p:spPr bwMode="auto">
            <a:xfrm>
              <a:off x="5644784" y="5139570"/>
              <a:ext cx="914924" cy="9229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15000"/>
              </a:srgbClr>
            </a:soli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a:ln>
                  <a:noFill/>
                </a:ln>
                <a:gradFill>
                  <a:gsLst>
                    <a:gs pos="83000">
                      <a:srgbClr val="008272"/>
                    </a:gs>
                    <a:gs pos="100000">
                      <a:srgbClr val="008272"/>
                    </a:gs>
                  </a:gsLst>
                  <a:lin ang="5400000" scaled="1"/>
                </a:gradFill>
                <a:effectLst/>
                <a:uLnTx/>
                <a:uFillTx/>
                <a:latin typeface="Segoe UI"/>
                <a:ea typeface="Segoe UI" pitchFamily="34" charset="0"/>
                <a:cs typeface="Segoe UI" pitchFamily="34" charset="0"/>
              </a:endParaRPr>
            </a:p>
          </p:txBody>
        </p:sp>
      </p:grpSp>
      <p:pic>
        <p:nvPicPr>
          <p:cNvPr id="14" name="Picture 13" descr="A screenshot of a cell phone&#10;&#10;Description automatically generated">
            <a:extLst>
              <a:ext uri="{FF2B5EF4-FFF2-40B4-BE49-F238E27FC236}">
                <a16:creationId xmlns:a16="http://schemas.microsoft.com/office/drawing/2014/main" id="{C75DC522-8027-42F3-BE09-1AD4BED8D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2610" y="2754879"/>
            <a:ext cx="2383007" cy="819918"/>
          </a:xfrm>
          <a:prstGeom prst="rect">
            <a:avLst/>
          </a:prstGeom>
        </p:spPr>
      </p:pic>
      <p:sp>
        <p:nvSpPr>
          <p:cNvPr id="197" name="AZURE FUNNEL">
            <a:extLst>
              <a:ext uri="{FF2B5EF4-FFF2-40B4-BE49-F238E27FC236}">
                <a16:creationId xmlns:a16="http://schemas.microsoft.com/office/drawing/2014/main" id="{D823D31A-5472-4063-BC0F-D3DA1BFF3ED9}"/>
              </a:ext>
            </a:extLst>
          </p:cNvPr>
          <p:cNvSpPr>
            <a:spLocks noChangeAspect="1"/>
          </p:cNvSpPr>
          <p:nvPr/>
        </p:nvSpPr>
        <p:spPr bwMode="auto">
          <a:xfrm>
            <a:off x="5195548" y="3695394"/>
            <a:ext cx="1788606" cy="1678000"/>
          </a:xfrm>
          <a:prstGeom prst="ellipse">
            <a:avLst/>
          </a:prstGeom>
          <a:solidFill>
            <a:schemeClr val="accent1">
              <a:lumMod val="50000"/>
            </a:schemeClr>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863600">
            <a:bevelT w="0" h="0" prst="coolSlan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28" name="small mask">
            <a:extLst>
              <a:ext uri="{FF2B5EF4-FFF2-40B4-BE49-F238E27FC236}">
                <a16:creationId xmlns:a16="http://schemas.microsoft.com/office/drawing/2014/main" id="{D9048D27-399B-4661-91D9-4A5FA6F1669A}"/>
              </a:ext>
            </a:extLst>
          </p:cNvPr>
          <p:cNvSpPr/>
          <p:nvPr/>
        </p:nvSpPr>
        <p:spPr bwMode="auto">
          <a:xfrm>
            <a:off x="6504278" y="5434599"/>
            <a:ext cx="607856" cy="55104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POWER PLATFORM">
            <a:extLst>
              <a:ext uri="{FF2B5EF4-FFF2-40B4-BE49-F238E27FC236}">
                <a16:creationId xmlns:a16="http://schemas.microsoft.com/office/drawing/2014/main" id="{6057CCC0-A92F-4350-B370-DD6018B23D0C}"/>
              </a:ext>
            </a:extLst>
          </p:cNvPr>
          <p:cNvGrpSpPr/>
          <p:nvPr/>
        </p:nvGrpSpPr>
        <p:grpSpPr>
          <a:xfrm>
            <a:off x="4840763" y="2466922"/>
            <a:ext cx="2551176" cy="2525950"/>
            <a:chOff x="4712747" y="2720336"/>
            <a:chExt cx="2551176" cy="2525950"/>
          </a:xfrm>
        </p:grpSpPr>
        <p:sp>
          <p:nvSpPr>
            <p:cNvPr id="148" name="POWER PLATFORM FUNNEL">
              <a:extLst>
                <a:ext uri="{FF2B5EF4-FFF2-40B4-BE49-F238E27FC236}">
                  <a16:creationId xmlns:a16="http://schemas.microsoft.com/office/drawing/2014/main" id="{F3029B65-3E41-4956-BE53-EC82DB0B8D8B}"/>
                </a:ext>
              </a:extLst>
            </p:cNvPr>
            <p:cNvSpPr>
              <a:spLocks noChangeAspect="1"/>
            </p:cNvSpPr>
            <p:nvPr/>
          </p:nvSpPr>
          <p:spPr bwMode="auto">
            <a:xfrm>
              <a:off x="4712747" y="2720336"/>
              <a:ext cx="2551176" cy="2525950"/>
            </a:xfrm>
            <a:prstGeom prst="ellipse">
              <a:avLst/>
            </a:prstGeom>
            <a:solidFill>
              <a:srgbClr val="007466"/>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POWER PLATFORM TEXT">
              <a:extLst>
                <a:ext uri="{FF2B5EF4-FFF2-40B4-BE49-F238E27FC236}">
                  <a16:creationId xmlns:a16="http://schemas.microsoft.com/office/drawing/2014/main" id="{DB48269A-C053-4095-8B18-407D1FC971D4}"/>
                </a:ext>
              </a:extLst>
            </p:cNvPr>
            <p:cNvSpPr txBox="1"/>
            <p:nvPr/>
          </p:nvSpPr>
          <p:spPr>
            <a:xfrm flipH="1">
              <a:off x="4937656" y="4196203"/>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Power Platform</a:t>
              </a:r>
            </a:p>
          </p:txBody>
        </p:sp>
      </p:grpSp>
      <p:grpSp>
        <p:nvGrpSpPr>
          <p:cNvPr id="23" name="OFFICE/DYNAMICS">
            <a:extLst>
              <a:ext uri="{FF2B5EF4-FFF2-40B4-BE49-F238E27FC236}">
                <a16:creationId xmlns:a16="http://schemas.microsoft.com/office/drawing/2014/main" id="{C2EF59AF-BA8E-499F-9B53-D0E500F7C87F}"/>
              </a:ext>
            </a:extLst>
          </p:cNvPr>
          <p:cNvGrpSpPr/>
          <p:nvPr/>
        </p:nvGrpSpPr>
        <p:grpSpPr>
          <a:xfrm>
            <a:off x="4408021" y="1449849"/>
            <a:ext cx="3396048" cy="2950934"/>
            <a:chOff x="4260795" y="1703263"/>
            <a:chExt cx="3456353" cy="2950934"/>
          </a:xfrm>
        </p:grpSpPr>
        <p:sp>
          <p:nvSpPr>
            <p:cNvPr id="150" name="Oval 149">
              <a:extLst>
                <a:ext uri="{FF2B5EF4-FFF2-40B4-BE49-F238E27FC236}">
                  <a16:creationId xmlns:a16="http://schemas.microsoft.com/office/drawing/2014/main" id="{F367BDF5-5313-4E7B-83DA-B2D0502FBDD0}"/>
                </a:ext>
              </a:extLst>
            </p:cNvPr>
            <p:cNvSpPr>
              <a:spLocks noChangeAspect="1"/>
            </p:cNvSpPr>
            <p:nvPr/>
          </p:nvSpPr>
          <p:spPr bwMode="auto">
            <a:xfrm>
              <a:off x="4260795" y="1703263"/>
              <a:ext cx="3456353" cy="2950934"/>
            </a:xfrm>
            <a:prstGeom prst="ellipse">
              <a:avLst/>
            </a:prstGeom>
            <a:solidFill>
              <a:schemeClr val="tx2"/>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TextBox 159">
              <a:extLst>
                <a:ext uri="{FF2B5EF4-FFF2-40B4-BE49-F238E27FC236}">
                  <a16:creationId xmlns:a16="http://schemas.microsoft.com/office/drawing/2014/main" id="{F04A9C42-7AFA-4632-BECE-51D36FBD256E}"/>
                </a:ext>
              </a:extLst>
            </p:cNvPr>
            <p:cNvSpPr txBox="1"/>
            <p:nvPr/>
          </p:nvSpPr>
          <p:spPr>
            <a:xfrm flipH="1">
              <a:off x="4684171" y="3369689"/>
              <a:ext cx="269020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Office 365 </a:t>
              </a:r>
              <a:r>
                <a:rPr kumimoji="0" lang="en-US" sz="18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Dynamics 365</a:t>
              </a:r>
            </a:p>
          </p:txBody>
        </p:sp>
      </p:grpSp>
      <p:grpSp>
        <p:nvGrpSpPr>
          <p:cNvPr id="24" name="APPSOURCE">
            <a:extLst>
              <a:ext uri="{FF2B5EF4-FFF2-40B4-BE49-F238E27FC236}">
                <a16:creationId xmlns:a16="http://schemas.microsoft.com/office/drawing/2014/main" id="{8A2E422F-2E90-4201-B27E-506E85EBF30B}"/>
              </a:ext>
            </a:extLst>
          </p:cNvPr>
          <p:cNvGrpSpPr/>
          <p:nvPr/>
        </p:nvGrpSpPr>
        <p:grpSpPr>
          <a:xfrm>
            <a:off x="4148773" y="446511"/>
            <a:ext cx="3908008" cy="3656782"/>
            <a:chOff x="4020940" y="532563"/>
            <a:chExt cx="3928883" cy="3656782"/>
          </a:xfrm>
        </p:grpSpPr>
        <p:sp>
          <p:nvSpPr>
            <p:cNvPr id="151" name="APPSOURCE FUNNEL">
              <a:extLst>
                <a:ext uri="{FF2B5EF4-FFF2-40B4-BE49-F238E27FC236}">
                  <a16:creationId xmlns:a16="http://schemas.microsoft.com/office/drawing/2014/main" id="{666F88A0-81D1-4353-A2E0-5BBFA59DD0D1}"/>
                </a:ext>
              </a:extLst>
            </p:cNvPr>
            <p:cNvSpPr>
              <a:spLocks noChangeAspect="1"/>
            </p:cNvSpPr>
            <p:nvPr/>
          </p:nvSpPr>
          <p:spPr bwMode="auto">
            <a:xfrm>
              <a:off x="4020940" y="532563"/>
              <a:ext cx="3928883" cy="3656782"/>
            </a:xfrm>
            <a:prstGeom prst="ellipse">
              <a:avLst/>
            </a:prstGeom>
            <a:solidFill>
              <a:srgbClr val="00A894"/>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635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APPSOURCE TEXT">
              <a:extLst>
                <a:ext uri="{FF2B5EF4-FFF2-40B4-BE49-F238E27FC236}">
                  <a16:creationId xmlns:a16="http://schemas.microsoft.com/office/drawing/2014/main" id="{1D0D55AC-625C-438C-8A3A-130096E4A87F}"/>
                </a:ext>
              </a:extLst>
            </p:cNvPr>
            <p:cNvSpPr txBox="1"/>
            <p:nvPr/>
          </p:nvSpPr>
          <p:spPr>
            <a:xfrm flipH="1">
              <a:off x="4956585" y="2541174"/>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AppSource (ISV)</a:t>
              </a:r>
            </a:p>
          </p:txBody>
        </p:sp>
      </p:grpSp>
      <p:sp useBgFill="1">
        <p:nvSpPr>
          <p:cNvPr id="1162" name="MASK">
            <a:extLst>
              <a:ext uri="{FF2B5EF4-FFF2-40B4-BE49-F238E27FC236}">
                <a16:creationId xmlns:a16="http://schemas.microsoft.com/office/drawing/2014/main" id="{24823A7A-E81A-407D-8BD2-B0891A1FEB4E}"/>
              </a:ext>
            </a:extLst>
          </p:cNvPr>
          <p:cNvSpPr/>
          <p:nvPr/>
        </p:nvSpPr>
        <p:spPr bwMode="auto">
          <a:xfrm flipH="1">
            <a:off x="-18816" y="-12514"/>
            <a:ext cx="12338832" cy="6870513"/>
          </a:xfrm>
          <a:custGeom>
            <a:avLst/>
            <a:gdLst>
              <a:gd name="connsiteX0" fmla="*/ 9023508 w 12338832"/>
              <a:gd name="connsiteY0" fmla="*/ 0 h 6870513"/>
              <a:gd name="connsiteX1" fmla="*/ 2982378 w 12338832"/>
              <a:gd name="connsiteY1" fmla="*/ 0 h 6870513"/>
              <a:gd name="connsiteX2" fmla="*/ 2982378 w 12338832"/>
              <a:gd name="connsiteY2" fmla="*/ 12513 h 6870513"/>
              <a:gd name="connsiteX3" fmla="*/ 0 w 12338832"/>
              <a:gd name="connsiteY3" fmla="*/ 12513 h 6870513"/>
              <a:gd name="connsiteX4" fmla="*/ 0 w 12338832"/>
              <a:gd name="connsiteY4" fmla="*/ 6870513 h 6870513"/>
              <a:gd name="connsiteX5" fmla="*/ 186304 w 12338832"/>
              <a:gd name="connsiteY5" fmla="*/ 6870513 h 6870513"/>
              <a:gd name="connsiteX6" fmla="*/ 3184196 w 12338832"/>
              <a:gd name="connsiteY6" fmla="*/ 6870513 h 6870513"/>
              <a:gd name="connsiteX7" fmla="*/ 5813990 w 12338832"/>
              <a:gd name="connsiteY7" fmla="*/ 6870513 h 6870513"/>
              <a:gd name="connsiteX8" fmla="*/ 5813990 w 12338832"/>
              <a:gd name="connsiteY8" fmla="*/ 6245293 h 6870513"/>
              <a:gd name="connsiteX9" fmla="*/ 5810825 w 12338832"/>
              <a:gd name="connsiteY9" fmla="*/ 6245293 h 6870513"/>
              <a:gd name="connsiteX10" fmla="*/ 5826962 w 12338832"/>
              <a:gd name="connsiteY10" fmla="*/ 6071372 h 6870513"/>
              <a:gd name="connsiteX11" fmla="*/ 5819369 w 12338832"/>
              <a:gd name="connsiteY11" fmla="*/ 5899250 h 6870513"/>
              <a:gd name="connsiteX12" fmla="*/ 5817633 w 12338832"/>
              <a:gd name="connsiteY12" fmla="*/ 5444784 h 6870513"/>
              <a:gd name="connsiteX13" fmla="*/ 3716872 w 12338832"/>
              <a:gd name="connsiteY13" fmla="*/ 1182975 h 6870513"/>
              <a:gd name="connsiteX14" fmla="*/ 8717368 w 12338832"/>
              <a:gd name="connsiteY14" fmla="*/ 1182975 h 6870513"/>
              <a:gd name="connsiteX15" fmla="*/ 6616607 w 12338832"/>
              <a:gd name="connsiteY15" fmla="*/ 5461717 h 6870513"/>
              <a:gd name="connsiteX16" fmla="*/ 6614871 w 12338832"/>
              <a:gd name="connsiteY16" fmla="*/ 5899250 h 6870513"/>
              <a:gd name="connsiteX17" fmla="*/ 6607278 w 12338832"/>
              <a:gd name="connsiteY17" fmla="*/ 6071372 h 6870513"/>
              <a:gd name="connsiteX18" fmla="*/ 6623415 w 12338832"/>
              <a:gd name="connsiteY18" fmla="*/ 6245293 h 6870513"/>
              <a:gd name="connsiteX19" fmla="*/ 6620250 w 12338832"/>
              <a:gd name="connsiteY19" fmla="*/ 6245293 h 6870513"/>
              <a:gd name="connsiteX20" fmla="*/ 6620250 w 12338832"/>
              <a:gd name="connsiteY20" fmla="*/ 6870513 h 6870513"/>
              <a:gd name="connsiteX21" fmla="*/ 9007804 w 12338832"/>
              <a:gd name="connsiteY21" fmla="*/ 6870513 h 6870513"/>
              <a:gd name="connsiteX22" fmla="*/ 12247935 w 12338832"/>
              <a:gd name="connsiteY22" fmla="*/ 6870513 h 6870513"/>
              <a:gd name="connsiteX23" fmla="*/ 12338832 w 12338832"/>
              <a:gd name="connsiteY23" fmla="*/ 6870513 h 6870513"/>
              <a:gd name="connsiteX24" fmla="*/ 12338832 w 12338832"/>
              <a:gd name="connsiteY24" fmla="*/ 12513 h 6870513"/>
              <a:gd name="connsiteX25" fmla="*/ 9023508 w 12338832"/>
              <a:gd name="connsiteY25" fmla="*/ 12513 h 6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38832" h="6870513">
                <a:moveTo>
                  <a:pt x="9023508" y="0"/>
                </a:moveTo>
                <a:lnTo>
                  <a:pt x="2982378" y="0"/>
                </a:lnTo>
                <a:lnTo>
                  <a:pt x="2982378" y="12513"/>
                </a:lnTo>
                <a:lnTo>
                  <a:pt x="0" y="12513"/>
                </a:lnTo>
                <a:lnTo>
                  <a:pt x="0" y="6870513"/>
                </a:lnTo>
                <a:lnTo>
                  <a:pt x="186304" y="6870513"/>
                </a:lnTo>
                <a:lnTo>
                  <a:pt x="3184196" y="6870513"/>
                </a:lnTo>
                <a:lnTo>
                  <a:pt x="5813990" y="6870513"/>
                </a:lnTo>
                <a:lnTo>
                  <a:pt x="5813990" y="6245293"/>
                </a:lnTo>
                <a:lnTo>
                  <a:pt x="5810825" y="6245293"/>
                </a:lnTo>
                <a:lnTo>
                  <a:pt x="5826962" y="6071372"/>
                </a:lnTo>
                <a:lnTo>
                  <a:pt x="5819369" y="5899250"/>
                </a:lnTo>
                <a:cubicBezTo>
                  <a:pt x="5818790" y="5753406"/>
                  <a:pt x="5818212" y="5590628"/>
                  <a:pt x="5817633" y="5444784"/>
                </a:cubicBezTo>
                <a:lnTo>
                  <a:pt x="3716872" y="1182975"/>
                </a:lnTo>
                <a:lnTo>
                  <a:pt x="8717368" y="1182975"/>
                </a:lnTo>
                <a:lnTo>
                  <a:pt x="6616607" y="5461717"/>
                </a:lnTo>
                <a:cubicBezTo>
                  <a:pt x="6616028" y="5607561"/>
                  <a:pt x="6615450" y="5753406"/>
                  <a:pt x="6614871" y="5899250"/>
                </a:cubicBezTo>
                <a:lnTo>
                  <a:pt x="6607278" y="6071372"/>
                </a:lnTo>
                <a:lnTo>
                  <a:pt x="6623415" y="6245293"/>
                </a:lnTo>
                <a:lnTo>
                  <a:pt x="6620250" y="6245293"/>
                </a:lnTo>
                <a:lnTo>
                  <a:pt x="6620250" y="6870513"/>
                </a:lnTo>
                <a:lnTo>
                  <a:pt x="9007804" y="6870513"/>
                </a:lnTo>
                <a:lnTo>
                  <a:pt x="12247935" y="6870513"/>
                </a:lnTo>
                <a:lnTo>
                  <a:pt x="12338832" y="6870513"/>
                </a:lnTo>
                <a:lnTo>
                  <a:pt x="12338832" y="12513"/>
                </a:lnTo>
                <a:lnTo>
                  <a:pt x="9023508" y="12513"/>
                </a:lnTo>
                <a:close/>
              </a:path>
            </a:pathLst>
          </a:custGeom>
          <a:ln>
            <a:noFill/>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99" name="AZURE TEXT">
            <a:extLst>
              <a:ext uri="{FF2B5EF4-FFF2-40B4-BE49-F238E27FC236}">
                <a16:creationId xmlns:a16="http://schemas.microsoft.com/office/drawing/2014/main" id="{03CD9BE8-C96A-4B8D-B6DF-299A14308042}"/>
              </a:ext>
            </a:extLst>
          </p:cNvPr>
          <p:cNvSpPr txBox="1"/>
          <p:nvPr/>
        </p:nvSpPr>
        <p:spPr>
          <a:xfrm flipH="1">
            <a:off x="5065672" y="4778356"/>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Azure</a:t>
            </a:r>
          </a:p>
        </p:txBody>
      </p:sp>
      <p:sp>
        <p:nvSpPr>
          <p:cNvPr id="1316" name="MS Graph">
            <a:extLst>
              <a:ext uri="{FF2B5EF4-FFF2-40B4-BE49-F238E27FC236}">
                <a16:creationId xmlns:a16="http://schemas.microsoft.com/office/drawing/2014/main" id="{0DCE9268-9D64-4284-A754-39328D73337A}"/>
              </a:ext>
            </a:extLst>
          </p:cNvPr>
          <p:cNvSpPr txBox="1"/>
          <p:nvPr/>
        </p:nvSpPr>
        <p:spPr>
          <a:xfrm>
            <a:off x="6477645" y="6347489"/>
            <a:ext cx="1474121" cy="193899"/>
          </a:xfrm>
          <a:prstGeom prst="rect">
            <a:avLst/>
          </a:prstGeom>
          <a:noFill/>
        </p:spPr>
        <p:txBody>
          <a:bodyPr wrap="none" lIns="9144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Microsoft Graph</a:t>
            </a:r>
          </a:p>
        </p:txBody>
      </p:sp>
      <p:pic>
        <p:nvPicPr>
          <p:cNvPr id="1317" name="Bing" descr="A close up of a sign&#10;&#10;Description automatically generated">
            <a:extLst>
              <a:ext uri="{FF2B5EF4-FFF2-40B4-BE49-F238E27FC236}">
                <a16:creationId xmlns:a16="http://schemas.microsoft.com/office/drawing/2014/main" id="{31066B4A-2AD1-4BD9-B229-AB1762E29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7661" y="6180627"/>
            <a:ext cx="941003" cy="505080"/>
          </a:xfrm>
          <a:prstGeom prst="rect">
            <a:avLst/>
          </a:prstGeom>
        </p:spPr>
      </p:pic>
      <p:pic>
        <p:nvPicPr>
          <p:cNvPr id="1318" name="Linkedin">
            <a:extLst>
              <a:ext uri="{FF2B5EF4-FFF2-40B4-BE49-F238E27FC236}">
                <a16:creationId xmlns:a16="http://schemas.microsoft.com/office/drawing/2014/main" id="{C42CF043-407A-4F9E-BD68-C4EA2B359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0486" y="6338226"/>
            <a:ext cx="876067" cy="216511"/>
          </a:xfrm>
          <a:prstGeom prst="rect">
            <a:avLst/>
          </a:prstGeom>
        </p:spPr>
      </p:pic>
      <p:cxnSp>
        <p:nvCxnSpPr>
          <p:cNvPr id="1319" name="Straight Arrow Connector 1318">
            <a:extLst>
              <a:ext uri="{FF2B5EF4-FFF2-40B4-BE49-F238E27FC236}">
                <a16:creationId xmlns:a16="http://schemas.microsoft.com/office/drawing/2014/main" id="{61394CBF-7159-4600-84CB-AE8B0607C8B3}"/>
              </a:ext>
            </a:extLst>
          </p:cNvPr>
          <p:cNvCxnSpPr>
            <a:cxnSpLocks/>
          </p:cNvCxnSpPr>
          <p:nvPr/>
        </p:nvCxnSpPr>
        <p:spPr>
          <a:xfrm flipV="1">
            <a:off x="6095314" y="6049156"/>
            <a:ext cx="0" cy="160187"/>
          </a:xfrm>
          <a:prstGeom prst="straightConnector1">
            <a:avLst/>
          </a:prstGeom>
          <a:ln w="19050">
            <a:solidFill>
              <a:schemeClr val="accent6">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61" name="DROP COVER">
            <a:extLst>
              <a:ext uri="{FF2B5EF4-FFF2-40B4-BE49-F238E27FC236}">
                <a16:creationId xmlns:a16="http://schemas.microsoft.com/office/drawing/2014/main" id="{A1EF3C43-7F17-4BED-8690-B077370E3787}"/>
              </a:ext>
            </a:extLst>
          </p:cNvPr>
          <p:cNvSpPr/>
          <p:nvPr/>
        </p:nvSpPr>
        <p:spPr bwMode="auto">
          <a:xfrm>
            <a:off x="2242310" y="-63636"/>
            <a:ext cx="8004130" cy="11390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8" name="Picture 1277">
            <a:extLst>
              <a:ext uri="{FF2B5EF4-FFF2-40B4-BE49-F238E27FC236}">
                <a16:creationId xmlns:a16="http://schemas.microsoft.com/office/drawing/2014/main" id="{B1465B09-5BCB-450F-97A2-7B16EA6D877C}"/>
              </a:ext>
            </a:extLst>
          </p:cNvPr>
          <p:cNvPicPr>
            <a:picLocks noChangeAspect="1"/>
          </p:cNvPicPr>
          <p:nvPr/>
        </p:nvPicPr>
        <p:blipFill>
          <a:blip r:embed="rId6">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662" name="CLOVER BASE">
            <a:extLst>
              <a:ext uri="{FF2B5EF4-FFF2-40B4-BE49-F238E27FC236}">
                <a16:creationId xmlns:a16="http://schemas.microsoft.com/office/drawing/2014/main" id="{6AF9AA9B-5767-4A22-B989-6679A400E6F1}"/>
              </a:ext>
            </a:extLst>
          </p:cNvPr>
          <p:cNvGrpSpPr/>
          <p:nvPr/>
        </p:nvGrpSpPr>
        <p:grpSpPr>
          <a:xfrm>
            <a:off x="3377161" y="-1752129"/>
            <a:ext cx="5393581" cy="5165830"/>
            <a:chOff x="3316587" y="1308960"/>
            <a:chExt cx="5393581" cy="5165830"/>
          </a:xfrm>
          <a:scene3d>
            <a:camera prst="perspectiveFront">
              <a:rot lat="17099985" lon="0" rev="0"/>
            </a:camera>
            <a:lightRig rig="threePt" dir="t"/>
          </a:scene3d>
        </p:grpSpPr>
        <p:grpSp>
          <p:nvGrpSpPr>
            <p:cNvPr id="663" name="Group 662">
              <a:extLst>
                <a:ext uri="{FF2B5EF4-FFF2-40B4-BE49-F238E27FC236}">
                  <a16:creationId xmlns:a16="http://schemas.microsoft.com/office/drawing/2014/main" id="{27A042D6-07D8-4847-9E18-880108DCDE57}"/>
                </a:ext>
              </a:extLst>
            </p:cNvPr>
            <p:cNvGrpSpPr/>
            <p:nvPr/>
          </p:nvGrpSpPr>
          <p:grpSpPr>
            <a:xfrm>
              <a:off x="5029116" y="3823067"/>
              <a:ext cx="1966104" cy="2651723"/>
              <a:chOff x="5029116" y="3823067"/>
              <a:chExt cx="1966104" cy="2651723"/>
            </a:xfrm>
          </p:grpSpPr>
          <p:sp>
            <p:nvSpPr>
              <p:cNvPr id="673" name="Top Clover Top">
                <a:extLst>
                  <a:ext uri="{FF2B5EF4-FFF2-40B4-BE49-F238E27FC236}">
                    <a16:creationId xmlns:a16="http://schemas.microsoft.com/office/drawing/2014/main" id="{BFA0F1AD-73C5-4BC7-B8C4-E2EBB4125C51}"/>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Top Clover bottom">
                <a:extLst>
                  <a:ext uri="{FF2B5EF4-FFF2-40B4-BE49-F238E27FC236}">
                    <a16:creationId xmlns:a16="http://schemas.microsoft.com/office/drawing/2014/main" id="{E5470913-38C4-4A98-A76B-648C72F5003E}"/>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4" name="Group 663">
              <a:extLst>
                <a:ext uri="{FF2B5EF4-FFF2-40B4-BE49-F238E27FC236}">
                  <a16:creationId xmlns:a16="http://schemas.microsoft.com/office/drawing/2014/main" id="{5E07E4E6-B4D8-4213-920A-BCFEF4037170}"/>
                </a:ext>
              </a:extLst>
            </p:cNvPr>
            <p:cNvGrpSpPr/>
            <p:nvPr/>
          </p:nvGrpSpPr>
          <p:grpSpPr>
            <a:xfrm>
              <a:off x="3316587" y="2831785"/>
              <a:ext cx="2770826" cy="2116462"/>
              <a:chOff x="3316587" y="2831785"/>
              <a:chExt cx="2770826" cy="2116462"/>
            </a:xfrm>
          </p:grpSpPr>
          <p:sp>
            <p:nvSpPr>
              <p:cNvPr id="671" name="Left Clover Top">
                <a:extLst>
                  <a:ext uri="{FF2B5EF4-FFF2-40B4-BE49-F238E27FC236}">
                    <a16:creationId xmlns:a16="http://schemas.microsoft.com/office/drawing/2014/main" id="{89DEC965-A76F-41BB-8E3B-CC52C80CCBB6}"/>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Left Clover bottom">
                <a:extLst>
                  <a:ext uri="{FF2B5EF4-FFF2-40B4-BE49-F238E27FC236}">
                    <a16:creationId xmlns:a16="http://schemas.microsoft.com/office/drawing/2014/main" id="{4086EA45-E6E1-4F4A-9CD0-ED81DA19CDF9}"/>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5" name="Group 664">
              <a:extLst>
                <a:ext uri="{FF2B5EF4-FFF2-40B4-BE49-F238E27FC236}">
                  <a16:creationId xmlns:a16="http://schemas.microsoft.com/office/drawing/2014/main" id="{B36ACF00-9669-4F86-B120-85795FF3DF0A}"/>
                </a:ext>
              </a:extLst>
            </p:cNvPr>
            <p:cNvGrpSpPr/>
            <p:nvPr/>
          </p:nvGrpSpPr>
          <p:grpSpPr>
            <a:xfrm>
              <a:off x="5939312" y="2829753"/>
              <a:ext cx="2770856" cy="2109540"/>
              <a:chOff x="5939312" y="2829753"/>
              <a:chExt cx="2770856" cy="2109540"/>
            </a:xfrm>
          </p:grpSpPr>
          <p:sp>
            <p:nvSpPr>
              <p:cNvPr id="669" name="Right Clover Top">
                <a:extLst>
                  <a:ext uri="{FF2B5EF4-FFF2-40B4-BE49-F238E27FC236}">
                    <a16:creationId xmlns:a16="http://schemas.microsoft.com/office/drawing/2014/main" id="{CCCC985B-0C76-40B1-AB06-A48FCEDDFC0C}"/>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Right Clover bottom">
                <a:extLst>
                  <a:ext uri="{FF2B5EF4-FFF2-40B4-BE49-F238E27FC236}">
                    <a16:creationId xmlns:a16="http://schemas.microsoft.com/office/drawing/2014/main" id="{1016B17B-9B22-4B2A-B130-9A6A8F61666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6" name="Group 665">
              <a:extLst>
                <a:ext uri="{FF2B5EF4-FFF2-40B4-BE49-F238E27FC236}">
                  <a16:creationId xmlns:a16="http://schemas.microsoft.com/office/drawing/2014/main" id="{563B6705-13C2-46C8-AC78-B050EF42C516}"/>
                </a:ext>
              </a:extLst>
            </p:cNvPr>
            <p:cNvGrpSpPr/>
            <p:nvPr/>
          </p:nvGrpSpPr>
          <p:grpSpPr>
            <a:xfrm>
              <a:off x="5031927" y="1308960"/>
              <a:ext cx="1966102" cy="2651723"/>
              <a:chOff x="5031927" y="1308960"/>
              <a:chExt cx="1966102" cy="2651723"/>
            </a:xfrm>
          </p:grpSpPr>
          <p:sp>
            <p:nvSpPr>
              <p:cNvPr id="667" name="Top Clover Top">
                <a:extLst>
                  <a:ext uri="{FF2B5EF4-FFF2-40B4-BE49-F238E27FC236}">
                    <a16:creationId xmlns:a16="http://schemas.microsoft.com/office/drawing/2014/main" id="{39815DE3-60FD-4CEC-8F60-F02EC6579BF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Top Clover bottom">
                <a:extLst>
                  <a:ext uri="{FF2B5EF4-FFF2-40B4-BE49-F238E27FC236}">
                    <a16:creationId xmlns:a16="http://schemas.microsoft.com/office/drawing/2014/main" id="{2347BC55-6642-4E82-85D3-F11DB5D035E0}"/>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675" name="GREY GLOW">
            <a:extLst>
              <a:ext uri="{FF2B5EF4-FFF2-40B4-BE49-F238E27FC236}">
                <a16:creationId xmlns:a16="http://schemas.microsoft.com/office/drawing/2014/main" id="{39DDFCD2-624C-4747-8242-C7AECB91B529}"/>
              </a:ext>
            </a:extLst>
          </p:cNvPr>
          <p:cNvSpPr/>
          <p:nvPr/>
        </p:nvSpPr>
        <p:spPr bwMode="auto">
          <a:xfrm>
            <a:off x="4912562" y="-40010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rot lat="17099985" lon="0" rev="0"/>
            </a:camera>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6" name="ICON EC">
            <a:extLst>
              <a:ext uri="{FF2B5EF4-FFF2-40B4-BE49-F238E27FC236}">
                <a16:creationId xmlns:a16="http://schemas.microsoft.com/office/drawing/2014/main" id="{6C1F46FE-A743-432C-8543-DE156E0AB5E5}"/>
              </a:ext>
            </a:extLst>
          </p:cNvPr>
          <p:cNvGrpSpPr>
            <a:grpSpLocks noChangeAspect="1"/>
          </p:cNvGrpSpPr>
          <p:nvPr/>
        </p:nvGrpSpPr>
        <p:grpSpPr bwMode="auto">
          <a:xfrm>
            <a:off x="3925608" y="385644"/>
            <a:ext cx="892590" cy="895247"/>
            <a:chOff x="3502" y="1823"/>
            <a:chExt cx="672" cy="674"/>
          </a:xfrm>
          <a:scene3d>
            <a:camera prst="perspectiveFront">
              <a:rot lat="17099985" lon="0" rev="0"/>
            </a:camera>
            <a:lightRig rig="threePt" dir="t"/>
          </a:scene3d>
        </p:grpSpPr>
        <p:sp>
          <p:nvSpPr>
            <p:cNvPr id="677" name="Oval 146">
              <a:extLst>
                <a:ext uri="{FF2B5EF4-FFF2-40B4-BE49-F238E27FC236}">
                  <a16:creationId xmlns:a16="http://schemas.microsoft.com/office/drawing/2014/main" id="{9C71E99D-D8E4-4F9B-9004-AE342F61EFB0}"/>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715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78" name="Freeform 147">
              <a:extLst>
                <a:ext uri="{FF2B5EF4-FFF2-40B4-BE49-F238E27FC236}">
                  <a16:creationId xmlns:a16="http://schemas.microsoft.com/office/drawing/2014/main" id="{6F00C146-878E-423A-9B4F-5064910FFFA4}"/>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79" name="Line 148">
              <a:extLst>
                <a:ext uri="{FF2B5EF4-FFF2-40B4-BE49-F238E27FC236}">
                  <a16:creationId xmlns:a16="http://schemas.microsoft.com/office/drawing/2014/main" id="{FF1022C1-65D5-4AA5-9F39-DDF0AE1AE128}"/>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0" name="Line 149">
              <a:extLst>
                <a:ext uri="{FF2B5EF4-FFF2-40B4-BE49-F238E27FC236}">
                  <a16:creationId xmlns:a16="http://schemas.microsoft.com/office/drawing/2014/main" id="{6A2D80DF-EE09-478E-A13A-897D327465D9}"/>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1" name="Freeform 150">
              <a:extLst>
                <a:ext uri="{FF2B5EF4-FFF2-40B4-BE49-F238E27FC236}">
                  <a16:creationId xmlns:a16="http://schemas.microsoft.com/office/drawing/2014/main" id="{FBD00D38-A5D8-4668-BE5A-5076D7A1A05B}"/>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2" name="Freeform 151">
              <a:extLst>
                <a:ext uri="{FF2B5EF4-FFF2-40B4-BE49-F238E27FC236}">
                  <a16:creationId xmlns:a16="http://schemas.microsoft.com/office/drawing/2014/main" id="{54B23F98-3540-4E9D-9C12-318FA0EE8D9A}"/>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3" name="Freeform 152">
              <a:extLst>
                <a:ext uri="{FF2B5EF4-FFF2-40B4-BE49-F238E27FC236}">
                  <a16:creationId xmlns:a16="http://schemas.microsoft.com/office/drawing/2014/main" id="{05746A8E-6013-474C-BC21-8BC93120CF95}"/>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4" name="Line 153">
              <a:extLst>
                <a:ext uri="{FF2B5EF4-FFF2-40B4-BE49-F238E27FC236}">
                  <a16:creationId xmlns:a16="http://schemas.microsoft.com/office/drawing/2014/main" id="{179950EE-A7D1-46A7-A07F-E3460D1A4FD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5" name="Line 154">
              <a:extLst>
                <a:ext uri="{FF2B5EF4-FFF2-40B4-BE49-F238E27FC236}">
                  <a16:creationId xmlns:a16="http://schemas.microsoft.com/office/drawing/2014/main" id="{6CED9845-5ED4-41AF-A124-530108A2C27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6" name="Freeform 155">
              <a:extLst>
                <a:ext uri="{FF2B5EF4-FFF2-40B4-BE49-F238E27FC236}">
                  <a16:creationId xmlns:a16="http://schemas.microsoft.com/office/drawing/2014/main" id="{E5C97AC7-4DCA-4780-AB1C-BA52F8114E4C}"/>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87" name="ICON EE">
            <a:extLst>
              <a:ext uri="{FF2B5EF4-FFF2-40B4-BE49-F238E27FC236}">
                <a16:creationId xmlns:a16="http://schemas.microsoft.com/office/drawing/2014/main" id="{99F6A364-14AF-48D2-A650-EE191415E698}"/>
              </a:ext>
            </a:extLst>
          </p:cNvPr>
          <p:cNvGrpSpPr>
            <a:grpSpLocks noChangeAspect="1"/>
          </p:cNvGrpSpPr>
          <p:nvPr/>
        </p:nvGrpSpPr>
        <p:grpSpPr bwMode="auto">
          <a:xfrm>
            <a:off x="5653475" y="-47950"/>
            <a:ext cx="892592" cy="895247"/>
            <a:chOff x="3504" y="1821"/>
            <a:chExt cx="672" cy="674"/>
          </a:xfrm>
          <a:scene3d>
            <a:camera prst="perspectiveFront">
              <a:rot lat="17099985" lon="0" rev="0"/>
            </a:camera>
            <a:lightRig rig="threePt" dir="t"/>
          </a:scene3d>
        </p:grpSpPr>
        <p:sp>
          <p:nvSpPr>
            <p:cNvPr id="688" name="Oval 102">
              <a:extLst>
                <a:ext uri="{FF2B5EF4-FFF2-40B4-BE49-F238E27FC236}">
                  <a16:creationId xmlns:a16="http://schemas.microsoft.com/office/drawing/2014/main" id="{2622A909-BB8E-4B0E-B979-421AE9E6AD7D}"/>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89" name="Freeform 103">
              <a:extLst>
                <a:ext uri="{FF2B5EF4-FFF2-40B4-BE49-F238E27FC236}">
                  <a16:creationId xmlns:a16="http://schemas.microsoft.com/office/drawing/2014/main" id="{C95F823B-1378-4315-B8A0-6B47E10109D6}"/>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0" name="Freeform 104">
              <a:extLst>
                <a:ext uri="{FF2B5EF4-FFF2-40B4-BE49-F238E27FC236}">
                  <a16:creationId xmlns:a16="http://schemas.microsoft.com/office/drawing/2014/main" id="{25AD49A3-EA7F-462F-9D69-54D2E3B01C5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1" name="Freeform 105">
              <a:extLst>
                <a:ext uri="{FF2B5EF4-FFF2-40B4-BE49-F238E27FC236}">
                  <a16:creationId xmlns:a16="http://schemas.microsoft.com/office/drawing/2014/main" id="{595FF40A-AA7E-4869-82AC-DE46C1F2C21D}"/>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2" name="Freeform 106">
              <a:extLst>
                <a:ext uri="{FF2B5EF4-FFF2-40B4-BE49-F238E27FC236}">
                  <a16:creationId xmlns:a16="http://schemas.microsoft.com/office/drawing/2014/main" id="{5039BC59-3E35-433B-BC06-10EFFC50F9EA}"/>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3" name="Freeform 107">
              <a:extLst>
                <a:ext uri="{FF2B5EF4-FFF2-40B4-BE49-F238E27FC236}">
                  <a16:creationId xmlns:a16="http://schemas.microsoft.com/office/drawing/2014/main" id="{91F521B0-2BF3-4266-A7F8-FCADF9ABE0A8}"/>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4" name="Freeform 108">
              <a:extLst>
                <a:ext uri="{FF2B5EF4-FFF2-40B4-BE49-F238E27FC236}">
                  <a16:creationId xmlns:a16="http://schemas.microsoft.com/office/drawing/2014/main" id="{84168730-0AF0-4197-9D75-08844D16E5D1}"/>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5" name="Freeform 109">
              <a:extLst>
                <a:ext uri="{FF2B5EF4-FFF2-40B4-BE49-F238E27FC236}">
                  <a16:creationId xmlns:a16="http://schemas.microsoft.com/office/drawing/2014/main" id="{A0E7AE05-D39F-414C-90B6-673136853ED9}"/>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6" name="Freeform 110">
              <a:extLst>
                <a:ext uri="{FF2B5EF4-FFF2-40B4-BE49-F238E27FC236}">
                  <a16:creationId xmlns:a16="http://schemas.microsoft.com/office/drawing/2014/main" id="{416B6554-6ADF-492A-946D-67C09565BFC2}"/>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7" name="Freeform 111">
              <a:extLst>
                <a:ext uri="{FF2B5EF4-FFF2-40B4-BE49-F238E27FC236}">
                  <a16:creationId xmlns:a16="http://schemas.microsoft.com/office/drawing/2014/main" id="{D2EA5E75-5819-479D-B59C-D4D06800118C}"/>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8" name="Freeform 112">
              <a:extLst>
                <a:ext uri="{FF2B5EF4-FFF2-40B4-BE49-F238E27FC236}">
                  <a16:creationId xmlns:a16="http://schemas.microsoft.com/office/drawing/2014/main" id="{5D7F0C4A-5CEA-47C2-84B0-018BD508965C}"/>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9" name="Freeform 113">
              <a:extLst>
                <a:ext uri="{FF2B5EF4-FFF2-40B4-BE49-F238E27FC236}">
                  <a16:creationId xmlns:a16="http://schemas.microsoft.com/office/drawing/2014/main" id="{42CE12A9-7ACC-4705-83F3-0056061CA283}"/>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0" name="Freeform 114">
              <a:extLst>
                <a:ext uri="{FF2B5EF4-FFF2-40B4-BE49-F238E27FC236}">
                  <a16:creationId xmlns:a16="http://schemas.microsoft.com/office/drawing/2014/main" id="{0AB34BDD-05BC-4D07-8821-4E88A06E6D38}"/>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1" name="Freeform 115">
              <a:extLst>
                <a:ext uri="{FF2B5EF4-FFF2-40B4-BE49-F238E27FC236}">
                  <a16:creationId xmlns:a16="http://schemas.microsoft.com/office/drawing/2014/main" id="{8025F9A0-5039-425B-AA4E-8CA75451C8A8}"/>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2" name="Freeform 116">
              <a:extLst>
                <a:ext uri="{FF2B5EF4-FFF2-40B4-BE49-F238E27FC236}">
                  <a16:creationId xmlns:a16="http://schemas.microsoft.com/office/drawing/2014/main" id="{C6253BA8-D0E8-46E1-A640-EA37FD10881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3" name="Freeform 117">
              <a:extLst>
                <a:ext uri="{FF2B5EF4-FFF2-40B4-BE49-F238E27FC236}">
                  <a16:creationId xmlns:a16="http://schemas.microsoft.com/office/drawing/2014/main" id="{A172FE65-56EE-405F-845B-2834C201AA4A}"/>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4" name="Freeform 118">
              <a:extLst>
                <a:ext uri="{FF2B5EF4-FFF2-40B4-BE49-F238E27FC236}">
                  <a16:creationId xmlns:a16="http://schemas.microsoft.com/office/drawing/2014/main" id="{DDCEE8AE-84C7-4726-BFEE-ABE2CEADB12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5" name="Freeform 119">
              <a:extLst>
                <a:ext uri="{FF2B5EF4-FFF2-40B4-BE49-F238E27FC236}">
                  <a16:creationId xmlns:a16="http://schemas.microsoft.com/office/drawing/2014/main" id="{2E8379DE-85E4-45C8-9C28-0A5A4FAAB06A}"/>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6" name="Freeform 120">
              <a:extLst>
                <a:ext uri="{FF2B5EF4-FFF2-40B4-BE49-F238E27FC236}">
                  <a16:creationId xmlns:a16="http://schemas.microsoft.com/office/drawing/2014/main" id="{8E89A6AB-1C01-4B02-8BD8-399938413576}"/>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07" name="ICON TP">
            <a:extLst>
              <a:ext uri="{FF2B5EF4-FFF2-40B4-BE49-F238E27FC236}">
                <a16:creationId xmlns:a16="http://schemas.microsoft.com/office/drawing/2014/main" id="{E63B0784-3A31-4CA2-9B10-F5EC51F2D2E0}"/>
              </a:ext>
            </a:extLst>
          </p:cNvPr>
          <p:cNvGrpSpPr>
            <a:grpSpLocks noChangeAspect="1"/>
          </p:cNvGrpSpPr>
          <p:nvPr/>
        </p:nvGrpSpPr>
        <p:grpSpPr bwMode="auto">
          <a:xfrm>
            <a:off x="7344831" y="385644"/>
            <a:ext cx="895247" cy="895247"/>
            <a:chOff x="3504" y="1823"/>
            <a:chExt cx="674" cy="674"/>
          </a:xfrm>
          <a:scene3d>
            <a:camera prst="perspectiveFront">
              <a:rot lat="17099985" lon="0" rev="0"/>
            </a:camera>
            <a:lightRig rig="threePt" dir="t"/>
          </a:scene3d>
        </p:grpSpPr>
        <p:sp>
          <p:nvSpPr>
            <p:cNvPr id="708" name="Oval 138">
              <a:extLst>
                <a:ext uri="{FF2B5EF4-FFF2-40B4-BE49-F238E27FC236}">
                  <a16:creationId xmlns:a16="http://schemas.microsoft.com/office/drawing/2014/main" id="{192DC609-CF9B-41FC-93FB-D06D7D68E1A5}"/>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09" name="Freeform 139">
              <a:extLst>
                <a:ext uri="{FF2B5EF4-FFF2-40B4-BE49-F238E27FC236}">
                  <a16:creationId xmlns:a16="http://schemas.microsoft.com/office/drawing/2014/main" id="{6A423678-6A1C-46C3-A66D-47E62B24FB95}"/>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0" name="Freeform 140">
              <a:extLst>
                <a:ext uri="{FF2B5EF4-FFF2-40B4-BE49-F238E27FC236}">
                  <a16:creationId xmlns:a16="http://schemas.microsoft.com/office/drawing/2014/main" id="{7769F831-8CCE-4F96-93CD-564EA85018A3}"/>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1" name="Freeform 141">
              <a:extLst>
                <a:ext uri="{FF2B5EF4-FFF2-40B4-BE49-F238E27FC236}">
                  <a16:creationId xmlns:a16="http://schemas.microsoft.com/office/drawing/2014/main" id="{EF7F803C-1241-48A9-9A9D-032800B00A80}"/>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2" name="Freeform 142">
              <a:extLst>
                <a:ext uri="{FF2B5EF4-FFF2-40B4-BE49-F238E27FC236}">
                  <a16:creationId xmlns:a16="http://schemas.microsoft.com/office/drawing/2014/main" id="{84D0FD31-92DB-4D30-8AA3-7006609111B1}"/>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13" name="ICON OO">
            <a:extLst>
              <a:ext uri="{FF2B5EF4-FFF2-40B4-BE49-F238E27FC236}">
                <a16:creationId xmlns:a16="http://schemas.microsoft.com/office/drawing/2014/main" id="{47838A6C-8748-4251-B390-E7B218EC5A57}"/>
              </a:ext>
            </a:extLst>
          </p:cNvPr>
          <p:cNvGrpSpPr>
            <a:grpSpLocks noChangeAspect="1"/>
          </p:cNvGrpSpPr>
          <p:nvPr/>
        </p:nvGrpSpPr>
        <p:grpSpPr bwMode="auto">
          <a:xfrm>
            <a:off x="5636634" y="813600"/>
            <a:ext cx="897903" cy="895247"/>
            <a:chOff x="3502" y="1825"/>
            <a:chExt cx="676" cy="674"/>
          </a:xfrm>
          <a:scene3d>
            <a:camera prst="perspectiveFront">
              <a:rot lat="17099985" lon="0" rev="0"/>
            </a:camera>
            <a:lightRig rig="threePt" dir="t"/>
          </a:scene3d>
        </p:grpSpPr>
        <p:sp>
          <p:nvSpPr>
            <p:cNvPr id="714" name="Oval 124">
              <a:extLst>
                <a:ext uri="{FF2B5EF4-FFF2-40B4-BE49-F238E27FC236}">
                  <a16:creationId xmlns:a16="http://schemas.microsoft.com/office/drawing/2014/main" id="{51684C68-703E-43E3-B7BB-317CF3EC7046}"/>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15" name="Freeform 125">
              <a:extLst>
                <a:ext uri="{FF2B5EF4-FFF2-40B4-BE49-F238E27FC236}">
                  <a16:creationId xmlns:a16="http://schemas.microsoft.com/office/drawing/2014/main" id="{83DCB24C-0A9E-4E0A-AF2D-F4C405C1F2ED}"/>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6" name="Freeform 126">
              <a:extLst>
                <a:ext uri="{FF2B5EF4-FFF2-40B4-BE49-F238E27FC236}">
                  <a16:creationId xmlns:a16="http://schemas.microsoft.com/office/drawing/2014/main" id="{CDCF25A2-E396-4B1A-88ED-BAAB797E98D3}"/>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7" name="Freeform 127">
              <a:extLst>
                <a:ext uri="{FF2B5EF4-FFF2-40B4-BE49-F238E27FC236}">
                  <a16:creationId xmlns:a16="http://schemas.microsoft.com/office/drawing/2014/main" id="{92B82378-9F91-4183-82C4-8C251FCA24B1}"/>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8" name="Freeform 128">
              <a:extLst>
                <a:ext uri="{FF2B5EF4-FFF2-40B4-BE49-F238E27FC236}">
                  <a16:creationId xmlns:a16="http://schemas.microsoft.com/office/drawing/2014/main" id="{14A65620-31D8-4313-847D-76D6F1D8330A}"/>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9" name="Freeform 129">
              <a:extLst>
                <a:ext uri="{FF2B5EF4-FFF2-40B4-BE49-F238E27FC236}">
                  <a16:creationId xmlns:a16="http://schemas.microsoft.com/office/drawing/2014/main" id="{43C137C9-D5D3-4C8A-BB42-1EB9BDA92C58}"/>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0" name="Freeform 130">
              <a:extLst>
                <a:ext uri="{FF2B5EF4-FFF2-40B4-BE49-F238E27FC236}">
                  <a16:creationId xmlns:a16="http://schemas.microsoft.com/office/drawing/2014/main" id="{89C67A1B-537F-4D41-946D-0D306743186C}"/>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1" name="Freeform 131">
              <a:extLst>
                <a:ext uri="{FF2B5EF4-FFF2-40B4-BE49-F238E27FC236}">
                  <a16:creationId xmlns:a16="http://schemas.microsoft.com/office/drawing/2014/main" id="{BF78E0C6-3C27-4ED3-A6CB-70A4314A166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2" name="Freeform 132">
              <a:extLst>
                <a:ext uri="{FF2B5EF4-FFF2-40B4-BE49-F238E27FC236}">
                  <a16:creationId xmlns:a16="http://schemas.microsoft.com/office/drawing/2014/main" id="{8A8ABCEA-5062-44DB-963D-6BBB36FD28A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3" name="Freeform 133">
              <a:extLst>
                <a:ext uri="{FF2B5EF4-FFF2-40B4-BE49-F238E27FC236}">
                  <a16:creationId xmlns:a16="http://schemas.microsoft.com/office/drawing/2014/main" id="{BEB63382-AFE9-4FEA-8C1D-F046D6552B40}"/>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4" name="Freeform 134">
              <a:extLst>
                <a:ext uri="{FF2B5EF4-FFF2-40B4-BE49-F238E27FC236}">
                  <a16:creationId xmlns:a16="http://schemas.microsoft.com/office/drawing/2014/main" id="{4E99B0F8-9713-4644-B4DB-6A8EF71986DF}"/>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83" name="INTELLIGENCE">
            <a:extLst>
              <a:ext uri="{FF2B5EF4-FFF2-40B4-BE49-F238E27FC236}">
                <a16:creationId xmlns:a16="http://schemas.microsoft.com/office/drawing/2014/main" id="{A7BAF50D-8D02-40D4-A051-D9FD3234C358}"/>
              </a:ext>
            </a:extLst>
          </p:cNvPr>
          <p:cNvGrpSpPr/>
          <p:nvPr/>
        </p:nvGrpSpPr>
        <p:grpSpPr>
          <a:xfrm>
            <a:off x="5464309" y="151554"/>
            <a:ext cx="1260143" cy="1260143"/>
            <a:chOff x="5482849" y="2976945"/>
            <a:chExt cx="1260143" cy="1260143"/>
          </a:xfrm>
          <a:scene3d>
            <a:camera prst="perspectiveFront">
              <a:rot lat="17100000" lon="0" rev="0"/>
            </a:camera>
            <a:lightRig rig="threePt" dir="t"/>
          </a:scene3d>
        </p:grpSpPr>
        <p:sp>
          <p:nvSpPr>
            <p:cNvPr id="184" name="Oval 183">
              <a:extLst>
                <a:ext uri="{FF2B5EF4-FFF2-40B4-BE49-F238E27FC236}">
                  <a16:creationId xmlns:a16="http://schemas.microsoft.com/office/drawing/2014/main" id="{75A18992-A9F9-4B40-ABFF-0A49F86F8202}"/>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31E22910-94E5-4735-B531-2FB4DF88E95E}"/>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8" name="DATA">
            <a:extLst>
              <a:ext uri="{FF2B5EF4-FFF2-40B4-BE49-F238E27FC236}">
                <a16:creationId xmlns:a16="http://schemas.microsoft.com/office/drawing/2014/main" id="{223E74BA-A4BE-4EBF-A27C-51CEFFE1EA8F}"/>
              </a:ext>
            </a:extLst>
          </p:cNvPr>
          <p:cNvGrpSpPr/>
          <p:nvPr/>
        </p:nvGrpSpPr>
        <p:grpSpPr>
          <a:xfrm>
            <a:off x="5726919" y="323796"/>
            <a:ext cx="734922" cy="734922"/>
            <a:chOff x="5745459" y="3239555"/>
            <a:chExt cx="734922" cy="734922"/>
          </a:xfrm>
          <a:scene3d>
            <a:camera prst="perspectiveRelaxed">
              <a:rot lat="17100000" lon="0" rev="0"/>
            </a:camera>
            <a:lightRig rig="threePt" dir="t"/>
          </a:scene3d>
        </p:grpSpPr>
        <p:sp>
          <p:nvSpPr>
            <p:cNvPr id="179" name="circle1">
              <a:extLst>
                <a:ext uri="{FF2B5EF4-FFF2-40B4-BE49-F238E27FC236}">
                  <a16:creationId xmlns:a16="http://schemas.microsoft.com/office/drawing/2014/main" id="{FFDA5B7D-38F1-4587-A3FE-D4C4EA87ED22}"/>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0" name="circle1">
              <a:extLst>
                <a:ext uri="{FF2B5EF4-FFF2-40B4-BE49-F238E27FC236}">
                  <a16:creationId xmlns:a16="http://schemas.microsoft.com/office/drawing/2014/main" id="{CD2D416E-7435-4FE6-810A-82049661D63E}"/>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1" name="Freeform: Shape 180">
              <a:extLst>
                <a:ext uri="{FF2B5EF4-FFF2-40B4-BE49-F238E27FC236}">
                  <a16:creationId xmlns:a16="http://schemas.microsoft.com/office/drawing/2014/main" id="{2ECF1E49-0795-4D39-A7A8-E586776EBE9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E273E399-3DB5-4048-9C23-68894AA246B9}"/>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94" name="INTELLIGENCE">
            <a:extLst>
              <a:ext uri="{FF2B5EF4-FFF2-40B4-BE49-F238E27FC236}">
                <a16:creationId xmlns:a16="http://schemas.microsoft.com/office/drawing/2014/main" id="{6A1AC4A4-E849-4B52-BFFF-0FB0EE06DA57}"/>
              </a:ext>
            </a:extLst>
          </p:cNvPr>
          <p:cNvGrpSpPr/>
          <p:nvPr/>
        </p:nvGrpSpPr>
        <p:grpSpPr>
          <a:xfrm>
            <a:off x="5470397" y="7010264"/>
            <a:ext cx="1260143" cy="1260143"/>
            <a:chOff x="5482849" y="2976945"/>
            <a:chExt cx="1260143" cy="1260143"/>
          </a:xfrm>
          <a:scene3d>
            <a:camera prst="perspectiveFront">
              <a:rot lat="17100000" lon="0" rev="0"/>
            </a:camera>
            <a:lightRig rig="threePt" dir="t"/>
          </a:scene3d>
        </p:grpSpPr>
        <p:sp>
          <p:nvSpPr>
            <p:cNvPr id="195" name="Oval 194">
              <a:extLst>
                <a:ext uri="{FF2B5EF4-FFF2-40B4-BE49-F238E27FC236}">
                  <a16:creationId xmlns:a16="http://schemas.microsoft.com/office/drawing/2014/main" id="{A371DDE5-5DBE-45AC-AF5A-FA706BBA1A8B}"/>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DF2CD69F-5C2E-44A4-AEFD-9C26709E0BB2}"/>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DATA">
            <a:extLst>
              <a:ext uri="{FF2B5EF4-FFF2-40B4-BE49-F238E27FC236}">
                <a16:creationId xmlns:a16="http://schemas.microsoft.com/office/drawing/2014/main" id="{50E98148-027B-43A2-BF11-BD90F35A2D64}"/>
              </a:ext>
            </a:extLst>
          </p:cNvPr>
          <p:cNvGrpSpPr/>
          <p:nvPr/>
        </p:nvGrpSpPr>
        <p:grpSpPr>
          <a:xfrm>
            <a:off x="5733007" y="7191878"/>
            <a:ext cx="734922" cy="734922"/>
            <a:chOff x="5745459" y="3239555"/>
            <a:chExt cx="734922" cy="734922"/>
          </a:xfrm>
          <a:scene3d>
            <a:camera prst="perspectiveRelaxed">
              <a:rot lat="17100000" lon="0" rev="0"/>
            </a:camera>
            <a:lightRig rig="threePt" dir="t"/>
          </a:scene3d>
        </p:grpSpPr>
        <p:sp>
          <p:nvSpPr>
            <p:cNvPr id="200" name="circle1">
              <a:extLst>
                <a:ext uri="{FF2B5EF4-FFF2-40B4-BE49-F238E27FC236}">
                  <a16:creationId xmlns:a16="http://schemas.microsoft.com/office/drawing/2014/main" id="{A416A1C4-2DD4-404A-9A3D-966B29C6BD7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1" name="circle1">
              <a:extLst>
                <a:ext uri="{FF2B5EF4-FFF2-40B4-BE49-F238E27FC236}">
                  <a16:creationId xmlns:a16="http://schemas.microsoft.com/office/drawing/2014/main" id="{535FB94B-31B1-465C-B044-410628AFF6B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2" name="Freeform: Shape 201">
              <a:extLst>
                <a:ext uri="{FF2B5EF4-FFF2-40B4-BE49-F238E27FC236}">
                  <a16:creationId xmlns:a16="http://schemas.microsoft.com/office/drawing/2014/main" id="{7D54F52E-4150-4C43-A422-18E147D5A33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5A42485-1C4B-42C8-9B8E-91CF9D3615D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59112A09-244B-4A53-A99B-2CD652134C08}"/>
              </a:ext>
            </a:extLst>
          </p:cNvPr>
          <p:cNvGrpSpPr/>
          <p:nvPr/>
        </p:nvGrpSpPr>
        <p:grpSpPr>
          <a:xfrm>
            <a:off x="7280112" y="3877921"/>
            <a:ext cx="2357852" cy="733565"/>
            <a:chOff x="7280112" y="3877921"/>
            <a:chExt cx="2357852" cy="733565"/>
          </a:xfrm>
        </p:grpSpPr>
        <p:grpSp>
          <p:nvGrpSpPr>
            <p:cNvPr id="129" name="Group 128">
              <a:extLst>
                <a:ext uri="{FF2B5EF4-FFF2-40B4-BE49-F238E27FC236}">
                  <a16:creationId xmlns:a16="http://schemas.microsoft.com/office/drawing/2014/main" id="{01956336-A12E-4A18-AC81-81B8C5569F65}"/>
                </a:ext>
              </a:extLst>
            </p:cNvPr>
            <p:cNvGrpSpPr/>
            <p:nvPr/>
          </p:nvGrpSpPr>
          <p:grpSpPr>
            <a:xfrm>
              <a:off x="7280112" y="3877921"/>
              <a:ext cx="718022" cy="692485"/>
              <a:chOff x="4726930" y="4471473"/>
              <a:chExt cx="703088" cy="703088"/>
            </a:xfrm>
            <a:effectLst>
              <a:outerShdw blurRad="177800" dist="177800" dir="5400000" algn="t" rotWithShape="0">
                <a:prstClr val="black">
                  <a:alpha val="10000"/>
                </a:prstClr>
              </a:outerShdw>
            </a:effectLst>
          </p:grpSpPr>
          <p:sp>
            <p:nvSpPr>
              <p:cNvPr id="130" name="Oval 129">
                <a:extLst>
                  <a:ext uri="{FF2B5EF4-FFF2-40B4-BE49-F238E27FC236}">
                    <a16:creationId xmlns:a16="http://schemas.microsoft.com/office/drawing/2014/main" id="{AF7E1131-AB3D-4D4E-9387-7CE0281C6218}"/>
                  </a:ext>
                </a:extLst>
              </p:cNvPr>
              <p:cNvSpPr/>
              <p:nvPr/>
            </p:nvSpPr>
            <p:spPr bwMode="auto">
              <a:xfrm>
                <a:off x="4726930" y="4471473"/>
                <a:ext cx="703088" cy="703088"/>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grpSp>
            <p:nvGrpSpPr>
              <p:cNvPr id="131" name="Group 130">
                <a:extLst>
                  <a:ext uri="{FF2B5EF4-FFF2-40B4-BE49-F238E27FC236}">
                    <a16:creationId xmlns:a16="http://schemas.microsoft.com/office/drawing/2014/main" id="{6CB94BE2-BE3F-4B8F-8EE7-4CBF291BF81A}"/>
                  </a:ext>
                </a:extLst>
              </p:cNvPr>
              <p:cNvGrpSpPr/>
              <p:nvPr/>
            </p:nvGrpSpPr>
            <p:grpSpPr>
              <a:xfrm>
                <a:off x="4902990" y="4689695"/>
                <a:ext cx="350968" cy="266644"/>
                <a:chOff x="-1146792" y="678443"/>
                <a:chExt cx="1017587" cy="773113"/>
              </a:xfrm>
              <a:solidFill>
                <a:srgbClr val="D2D2D2"/>
              </a:solidFill>
            </p:grpSpPr>
            <p:sp>
              <p:nvSpPr>
                <p:cNvPr id="132" name="Freeform 5">
                  <a:extLst>
                    <a:ext uri="{FF2B5EF4-FFF2-40B4-BE49-F238E27FC236}">
                      <a16:creationId xmlns:a16="http://schemas.microsoft.com/office/drawing/2014/main" id="{98CD8E01-51BD-4400-9B54-057D6D41DC44}"/>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DE446DCF-76AC-40AB-B769-85F20F3AA4C3}"/>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34" name="Group 133">
              <a:extLst>
                <a:ext uri="{FF2B5EF4-FFF2-40B4-BE49-F238E27FC236}">
                  <a16:creationId xmlns:a16="http://schemas.microsoft.com/office/drawing/2014/main" id="{EC39EF1D-6334-46EB-8C20-F4AFA0170224}"/>
                </a:ext>
              </a:extLst>
            </p:cNvPr>
            <p:cNvGrpSpPr>
              <a:grpSpLocks noChangeAspect="1"/>
            </p:cNvGrpSpPr>
            <p:nvPr/>
          </p:nvGrpSpPr>
          <p:grpSpPr>
            <a:xfrm>
              <a:off x="8100027" y="3893464"/>
              <a:ext cx="718022" cy="718022"/>
              <a:chOff x="5216175" y="2901971"/>
              <a:chExt cx="1715723" cy="1715723"/>
            </a:xfrm>
          </p:grpSpPr>
          <p:sp>
            <p:nvSpPr>
              <p:cNvPr id="135" name="Oval 134">
                <a:extLst>
                  <a:ext uri="{FF2B5EF4-FFF2-40B4-BE49-F238E27FC236}">
                    <a16:creationId xmlns:a16="http://schemas.microsoft.com/office/drawing/2014/main" id="{70194270-875B-40BC-86D3-5D72DD93B022}"/>
                  </a:ext>
                </a:extLst>
              </p:cNvPr>
              <p:cNvSpPr/>
              <p:nvPr/>
            </p:nvSpPr>
            <p:spPr bwMode="auto">
              <a:xfrm>
                <a:off x="5216175" y="2901971"/>
                <a:ext cx="1715723" cy="1715723"/>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36" name="Group 4">
                <a:extLst>
                  <a:ext uri="{FF2B5EF4-FFF2-40B4-BE49-F238E27FC236}">
                    <a16:creationId xmlns:a16="http://schemas.microsoft.com/office/drawing/2014/main" id="{85A5B4CD-C060-45A2-A37F-1A9242F1429C}"/>
                  </a:ext>
                </a:extLst>
              </p:cNvPr>
              <p:cNvGrpSpPr>
                <a:grpSpLocks noChangeAspect="1"/>
              </p:cNvGrpSpPr>
              <p:nvPr/>
            </p:nvGrpSpPr>
            <p:grpSpPr bwMode="auto">
              <a:xfrm>
                <a:off x="5681957" y="3458106"/>
                <a:ext cx="784088" cy="603380"/>
                <a:chOff x="2880" y="2176"/>
                <a:chExt cx="256" cy="197"/>
              </a:xfrm>
              <a:solidFill>
                <a:srgbClr val="D2D2D2"/>
              </a:solidFill>
            </p:grpSpPr>
            <p:sp>
              <p:nvSpPr>
                <p:cNvPr id="137" name="Freeform 5">
                  <a:extLst>
                    <a:ext uri="{FF2B5EF4-FFF2-40B4-BE49-F238E27FC236}">
                      <a16:creationId xmlns:a16="http://schemas.microsoft.com/office/drawing/2014/main" id="{E768F866-2918-40E5-B4F3-A7EFE7BA996C}"/>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8" name="Freeform 6">
                  <a:extLst>
                    <a:ext uri="{FF2B5EF4-FFF2-40B4-BE49-F238E27FC236}">
                      <a16:creationId xmlns:a16="http://schemas.microsoft.com/office/drawing/2014/main" id="{5DC5BC73-00E2-4BD9-936C-029C4A7FCB1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9B032F7A-44AF-4186-950D-C8FD469CA147}"/>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88A96699-80F7-4274-8142-D4984D2528CB}"/>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9">
                  <a:extLst>
                    <a:ext uri="{FF2B5EF4-FFF2-40B4-BE49-F238E27FC236}">
                      <a16:creationId xmlns:a16="http://schemas.microsoft.com/office/drawing/2014/main" id="{49C24F0D-0D8F-4A3E-A231-578053B26A80}"/>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2" name="Group 141">
              <a:extLst>
                <a:ext uri="{FF2B5EF4-FFF2-40B4-BE49-F238E27FC236}">
                  <a16:creationId xmlns:a16="http://schemas.microsoft.com/office/drawing/2014/main" id="{545EA235-5A1E-4911-B2BB-59E4A7295239}"/>
                </a:ext>
              </a:extLst>
            </p:cNvPr>
            <p:cNvGrpSpPr/>
            <p:nvPr/>
          </p:nvGrpSpPr>
          <p:grpSpPr>
            <a:xfrm>
              <a:off x="8919942" y="3917112"/>
              <a:ext cx="718022" cy="692485"/>
              <a:chOff x="3011531" y="3227561"/>
              <a:chExt cx="1051560" cy="1051560"/>
            </a:xfrm>
          </p:grpSpPr>
          <p:sp>
            <p:nvSpPr>
              <p:cNvPr id="143" name="Oval 142">
                <a:extLst>
                  <a:ext uri="{FF2B5EF4-FFF2-40B4-BE49-F238E27FC236}">
                    <a16:creationId xmlns:a16="http://schemas.microsoft.com/office/drawing/2014/main" id="{CF0B13EE-7103-47E0-AA4F-5A695074A555}"/>
                  </a:ext>
                </a:extLst>
              </p:cNvPr>
              <p:cNvSpPr/>
              <p:nvPr/>
            </p:nvSpPr>
            <p:spPr bwMode="auto">
              <a:xfrm>
                <a:off x="3011531" y="3227561"/>
                <a:ext cx="1051560" cy="105156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144" name="Group 12">
                <a:extLst>
                  <a:ext uri="{FF2B5EF4-FFF2-40B4-BE49-F238E27FC236}">
                    <a16:creationId xmlns:a16="http://schemas.microsoft.com/office/drawing/2014/main" id="{726C6828-8D1A-4B24-AA93-D691D20E5B6F}"/>
                  </a:ext>
                </a:extLst>
              </p:cNvPr>
              <p:cNvGrpSpPr>
                <a:grpSpLocks noChangeAspect="1"/>
              </p:cNvGrpSpPr>
              <p:nvPr/>
            </p:nvGrpSpPr>
            <p:grpSpPr bwMode="auto">
              <a:xfrm>
                <a:off x="3295150" y="3569374"/>
                <a:ext cx="484321" cy="367935"/>
                <a:chOff x="4543" y="2176"/>
                <a:chExt cx="258" cy="196"/>
              </a:xfrm>
              <a:solidFill>
                <a:srgbClr val="1A1A1A"/>
              </a:solidFill>
            </p:grpSpPr>
            <p:sp>
              <p:nvSpPr>
                <p:cNvPr id="145" name="Freeform 13">
                  <a:extLst>
                    <a:ext uri="{FF2B5EF4-FFF2-40B4-BE49-F238E27FC236}">
                      <a16:creationId xmlns:a16="http://schemas.microsoft.com/office/drawing/2014/main" id="{5A66FF86-1181-4C1B-9631-799553081EC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46" name="Freeform 14">
                  <a:extLst>
                    <a:ext uri="{FF2B5EF4-FFF2-40B4-BE49-F238E27FC236}">
                      <a16:creationId xmlns:a16="http://schemas.microsoft.com/office/drawing/2014/main" id="{ED4F2CB0-E2D0-4ECD-B0B3-EAD3D53424E3}"/>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47" name="Freeform 15">
                  <a:extLst>
                    <a:ext uri="{FF2B5EF4-FFF2-40B4-BE49-F238E27FC236}">
                      <a16:creationId xmlns:a16="http://schemas.microsoft.com/office/drawing/2014/main" id="{436FF4BC-B8F8-48A6-A519-933327FF95D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49" name="Freeform 16">
                  <a:extLst>
                    <a:ext uri="{FF2B5EF4-FFF2-40B4-BE49-F238E27FC236}">
                      <a16:creationId xmlns:a16="http://schemas.microsoft.com/office/drawing/2014/main" id="{9303A87D-1844-40C8-B1D2-07582CD79DF1}"/>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52" name="Freeform 17">
                  <a:extLst>
                    <a:ext uri="{FF2B5EF4-FFF2-40B4-BE49-F238E27FC236}">
                      <a16:creationId xmlns:a16="http://schemas.microsoft.com/office/drawing/2014/main" id="{0622CAEB-9EBB-4702-AEDF-59B6DF7111AD}"/>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pic>
        <p:nvPicPr>
          <p:cNvPr id="153" name="Graphic 152">
            <a:extLst>
              <a:ext uri="{FF2B5EF4-FFF2-40B4-BE49-F238E27FC236}">
                <a16:creationId xmlns:a16="http://schemas.microsoft.com/office/drawing/2014/main" id="{8578F1FB-936B-4A17-B43F-C5922BC0E9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4633" y="5502278"/>
            <a:ext cx="434635" cy="434635"/>
          </a:xfrm>
          <a:prstGeom prst="rect">
            <a:avLst/>
          </a:prstGeom>
        </p:spPr>
      </p:pic>
    </p:spTree>
    <p:extLst>
      <p:ext uri="{BB962C8B-B14F-4D97-AF65-F5344CB8AC3E}">
        <p14:creationId xmlns:p14="http://schemas.microsoft.com/office/powerpoint/2010/main" val="14933591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DD38-D6FC-4E46-9F9E-8821E6AE851F}"/>
              </a:ext>
            </a:extLst>
          </p:cNvPr>
          <p:cNvSpPr>
            <a:spLocks noGrp="1"/>
          </p:cNvSpPr>
          <p:nvPr>
            <p:ph type="title"/>
          </p:nvPr>
        </p:nvSpPr>
        <p:spPr/>
        <p:txBody>
          <a:bodyPr/>
          <a:lstStyle/>
          <a:p>
            <a:endParaRPr lang="en-GB"/>
          </a:p>
        </p:txBody>
      </p:sp>
      <p:pic>
        <p:nvPicPr>
          <p:cNvPr id="3074" name="Picture 2" descr="Image">
            <a:extLst>
              <a:ext uri="{FF2B5EF4-FFF2-40B4-BE49-F238E27FC236}">
                <a16:creationId xmlns:a16="http://schemas.microsoft.com/office/drawing/2014/main" id="{640738ED-F608-465C-B182-2631F2985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57714"/>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e clever reason why Microsoft first put Solitaire on Windows – BGR">
            <a:extLst>
              <a:ext uri="{FF2B5EF4-FFF2-40B4-BE49-F238E27FC236}">
                <a16:creationId xmlns:a16="http://schemas.microsoft.com/office/drawing/2014/main" id="{43D978F0-10EA-4703-B6C4-43AC8488B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53125" cy="43053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Get Classic Solitaire (Free) - Microsoft Store">
            <a:extLst>
              <a:ext uri="{FF2B5EF4-FFF2-40B4-BE49-F238E27FC236}">
                <a16:creationId xmlns:a16="http://schemas.microsoft.com/office/drawing/2014/main" id="{D7D3ACE2-29EE-42F4-8552-4BD35B782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257550"/>
            <a:ext cx="6400800" cy="3600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E2E1B8-1904-438C-8E8A-45A52CC7976B}"/>
              </a:ext>
            </a:extLst>
          </p:cNvPr>
          <p:cNvSpPr txBox="1"/>
          <p:nvPr/>
        </p:nvSpPr>
        <p:spPr>
          <a:xfrm>
            <a:off x="397907" y="4976869"/>
            <a:ext cx="5157309" cy="1209562"/>
          </a:xfrm>
          <a:prstGeom prst="rect">
            <a:avLst/>
          </a:prstGeom>
          <a:noFill/>
        </p:spPr>
        <p:txBody>
          <a:bodyPr wrap="none" lIns="182880" tIns="146304" rIns="182880" bIns="146304" rtlCol="0">
            <a:spAutoFit/>
          </a:bodyPr>
          <a:lstStyle/>
          <a:p>
            <a:pPr>
              <a:lnSpc>
                <a:spcPct val="90000"/>
              </a:lnSpc>
              <a:spcAft>
                <a:spcPts val="600"/>
              </a:spcAft>
            </a:pPr>
            <a:r>
              <a:rPr lang="en-GB" sz="6600" dirty="0">
                <a:gradFill>
                  <a:gsLst>
                    <a:gs pos="2917">
                      <a:schemeClr val="tx1"/>
                    </a:gs>
                    <a:gs pos="30000">
                      <a:schemeClr val="tx1"/>
                    </a:gs>
                  </a:gsLst>
                  <a:lin ang="5400000" scaled="0"/>
                </a:gradFill>
              </a:rPr>
              <a:t>GIVE DATA….</a:t>
            </a:r>
          </a:p>
        </p:txBody>
      </p:sp>
      <p:sp>
        <p:nvSpPr>
          <p:cNvPr id="3" name="TextBox 2">
            <a:extLst>
              <a:ext uri="{FF2B5EF4-FFF2-40B4-BE49-F238E27FC236}">
                <a16:creationId xmlns:a16="http://schemas.microsoft.com/office/drawing/2014/main" id="{6DCD102A-5793-4431-89FC-D2B88CE2CD36}"/>
              </a:ext>
            </a:extLst>
          </p:cNvPr>
          <p:cNvSpPr txBox="1"/>
          <p:nvPr/>
        </p:nvSpPr>
        <p:spPr>
          <a:xfrm>
            <a:off x="6896154" y="1023994"/>
            <a:ext cx="4190891" cy="1209562"/>
          </a:xfrm>
          <a:prstGeom prst="rect">
            <a:avLst/>
          </a:prstGeom>
          <a:noFill/>
        </p:spPr>
        <p:txBody>
          <a:bodyPr wrap="none" lIns="182880" tIns="146304" rIns="182880" bIns="146304" rtlCol="0">
            <a:spAutoFit/>
          </a:bodyPr>
          <a:lstStyle/>
          <a:p>
            <a:pPr>
              <a:lnSpc>
                <a:spcPct val="90000"/>
              </a:lnSpc>
              <a:spcAft>
                <a:spcPts val="600"/>
              </a:spcAft>
            </a:pPr>
            <a:r>
              <a:rPr lang="en-GB" sz="6600" dirty="0">
                <a:gradFill>
                  <a:gsLst>
                    <a:gs pos="2917">
                      <a:schemeClr val="tx1"/>
                    </a:gs>
                    <a:gs pos="30000">
                      <a:schemeClr val="tx1"/>
                    </a:gs>
                  </a:gsLst>
                  <a:lin ang="5400000" scaled="0"/>
                </a:gradFill>
              </a:rPr>
              <a:t>A Purpose</a:t>
            </a:r>
          </a:p>
        </p:txBody>
      </p:sp>
    </p:spTree>
    <p:extLst>
      <p:ext uri="{BB962C8B-B14F-4D97-AF65-F5344CB8AC3E}">
        <p14:creationId xmlns:p14="http://schemas.microsoft.com/office/powerpoint/2010/main" val="38895984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6F1E8D-36F7-4F5F-A20B-E4800CD8110F}"/>
              </a:ext>
            </a:extLst>
          </p:cNvPr>
          <p:cNvPicPr>
            <a:picLocks noChangeAspect="1"/>
          </p:cNvPicPr>
          <p:nvPr/>
        </p:nvPicPr>
        <p:blipFill>
          <a:blip r:embed="rId2"/>
          <a:stretch>
            <a:fillRect/>
          </a:stretch>
        </p:blipFill>
        <p:spPr>
          <a:xfrm>
            <a:off x="0" y="150452"/>
            <a:ext cx="12192000" cy="6557095"/>
          </a:xfrm>
          <a:prstGeom prst="rect">
            <a:avLst/>
          </a:prstGeom>
        </p:spPr>
      </p:pic>
      <p:pic>
        <p:nvPicPr>
          <p:cNvPr id="21506" name="Picture 2" descr="Benny (The LEGO Movie) | Brickipedia | Fandom">
            <a:extLst>
              <a:ext uri="{FF2B5EF4-FFF2-40B4-BE49-F238E27FC236}">
                <a16:creationId xmlns:a16="http://schemas.microsoft.com/office/drawing/2014/main" id="{5B700296-4092-4CF5-BA66-E7FE88EC8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901" y="2926080"/>
            <a:ext cx="402336" cy="50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666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ata Visualization | Microsoft Power BI">
            <a:extLst>
              <a:ext uri="{FF2B5EF4-FFF2-40B4-BE49-F238E27FC236}">
                <a16:creationId xmlns:a16="http://schemas.microsoft.com/office/drawing/2014/main" id="{9CE17D6C-6D36-4DF4-8739-E94DD8AA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Benny | The LEGO Movie Wiki | Fandom">
            <a:extLst>
              <a:ext uri="{FF2B5EF4-FFF2-40B4-BE49-F238E27FC236}">
                <a16:creationId xmlns:a16="http://schemas.microsoft.com/office/drawing/2014/main" id="{28E68E11-F8DA-4777-ACA5-182015A92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4220" y="4277360"/>
            <a:ext cx="832330" cy="102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019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462BB-42AB-4DEB-8476-756DB2F0857F}"/>
              </a:ext>
            </a:extLst>
          </p:cNvPr>
          <p:cNvPicPr>
            <a:picLocks noChangeAspect="1"/>
          </p:cNvPicPr>
          <p:nvPr/>
        </p:nvPicPr>
        <p:blipFill>
          <a:blip r:embed="rId2"/>
          <a:stretch>
            <a:fillRect/>
          </a:stretch>
        </p:blipFill>
        <p:spPr>
          <a:xfrm>
            <a:off x="0" y="352395"/>
            <a:ext cx="12192000" cy="6153210"/>
          </a:xfrm>
          <a:prstGeom prst="rect">
            <a:avLst/>
          </a:prstGeom>
        </p:spPr>
      </p:pic>
      <p:pic>
        <p:nvPicPr>
          <p:cNvPr id="4" name="Picture 2" descr="Benny (The LEGO Movie) | Brickipedia | Fandom">
            <a:extLst>
              <a:ext uri="{FF2B5EF4-FFF2-40B4-BE49-F238E27FC236}">
                <a16:creationId xmlns:a16="http://schemas.microsoft.com/office/drawing/2014/main" id="{D21867A8-6520-47D5-80FA-8C527BF80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873624"/>
            <a:ext cx="811277" cy="101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79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EF3097-4F63-4F2E-AB60-C4A7DC0BB1D9}"/>
              </a:ext>
            </a:extLst>
          </p:cNvPr>
          <p:cNvPicPr>
            <a:picLocks noChangeAspect="1"/>
          </p:cNvPicPr>
          <p:nvPr/>
        </p:nvPicPr>
        <p:blipFill>
          <a:blip r:embed="rId2"/>
          <a:stretch>
            <a:fillRect/>
          </a:stretch>
        </p:blipFill>
        <p:spPr>
          <a:xfrm>
            <a:off x="0" y="333175"/>
            <a:ext cx="12192000" cy="6191649"/>
          </a:xfrm>
          <a:prstGeom prst="rect">
            <a:avLst/>
          </a:prstGeom>
        </p:spPr>
      </p:pic>
      <p:pic>
        <p:nvPicPr>
          <p:cNvPr id="4" name="Picture 2" descr="Benny | The LEGO Movie Wiki | Fandom">
            <a:extLst>
              <a:ext uri="{FF2B5EF4-FFF2-40B4-BE49-F238E27FC236}">
                <a16:creationId xmlns:a16="http://schemas.microsoft.com/office/drawing/2014/main" id="{B68D064F-6161-4FF2-981A-C69763421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9670" y="5831840"/>
            <a:ext cx="832330" cy="102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7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8DFEA743-DE12-8B46-91CC-DFDD0C7A4C3D}"/>
              </a:ext>
            </a:extLst>
          </p:cNvPr>
          <p:cNvSpPr txBox="1"/>
          <p:nvPr/>
        </p:nvSpPr>
        <p:spPr>
          <a:xfrm>
            <a:off x="9036310" y="2925439"/>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3">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pic>
        <p:nvPicPr>
          <p:cNvPr id="72" name="Picture 71">
            <a:extLst>
              <a:ext uri="{FF2B5EF4-FFF2-40B4-BE49-F238E27FC236}">
                <a16:creationId xmlns:a16="http://schemas.microsoft.com/office/drawing/2014/main" id="{4230A197-FE75-BF40-8151-B7BFCD30B3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2427" y="2667291"/>
            <a:ext cx="1300592" cy="304826"/>
          </a:xfrm>
          <a:prstGeom prst="rect">
            <a:avLst/>
          </a:prstGeom>
        </p:spPr>
      </p:pic>
      <p:pic>
        <p:nvPicPr>
          <p:cNvPr id="42" name="Picture 41" descr="A large passenger jet flying through a blue sky&#10;&#10;Description automatically generated">
            <a:extLst>
              <a:ext uri="{FF2B5EF4-FFF2-40B4-BE49-F238E27FC236}">
                <a16:creationId xmlns:a16="http://schemas.microsoft.com/office/drawing/2014/main" id="{22B4DD1F-C336-FA49-9255-570DF406C33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653" r="32505" b="104"/>
          <a:stretch/>
        </p:blipFill>
        <p:spPr>
          <a:xfrm>
            <a:off x="9140614" y="1103301"/>
            <a:ext cx="2192272" cy="1370170"/>
          </a:xfrm>
          <a:prstGeom prst="rect">
            <a:avLst/>
          </a:prstGeom>
          <a:effectLst>
            <a:outerShdw blurRad="190500" dist="76200" dir="2700000" algn="ctr" rotWithShape="0">
              <a:prstClr val="black">
                <a:alpha val="40000"/>
              </a:prstClr>
            </a:outerShdw>
          </a:effectLst>
        </p:spPr>
      </p:pic>
      <p:grpSp>
        <p:nvGrpSpPr>
          <p:cNvPr id="49" name="Group 48">
            <a:extLst>
              <a:ext uri="{FF2B5EF4-FFF2-40B4-BE49-F238E27FC236}">
                <a16:creationId xmlns:a16="http://schemas.microsoft.com/office/drawing/2014/main" id="{50E37E3A-36F2-42AD-B923-335428C1CB46}"/>
              </a:ext>
            </a:extLst>
          </p:cNvPr>
          <p:cNvGrpSpPr/>
          <p:nvPr/>
        </p:nvGrpSpPr>
        <p:grpSpPr>
          <a:xfrm>
            <a:off x="10950413" y="2765549"/>
            <a:ext cx="407691" cy="412355"/>
            <a:chOff x="6938516" y="7120653"/>
            <a:chExt cx="407691" cy="412355"/>
          </a:xfrm>
        </p:grpSpPr>
        <p:sp>
          <p:nvSpPr>
            <p:cNvPr id="70" name="Oval 69">
              <a:extLst>
                <a:ext uri="{FF2B5EF4-FFF2-40B4-BE49-F238E27FC236}">
                  <a16:creationId xmlns:a16="http://schemas.microsoft.com/office/drawing/2014/main" id="{4195D443-8263-A84E-9189-AF1AD69514CA}"/>
                </a:ext>
              </a:extLst>
            </p:cNvPr>
            <p:cNvSpPr/>
            <p:nvPr/>
          </p:nvSpPr>
          <p:spPr bwMode="auto">
            <a:xfrm rot="5400000">
              <a:off x="6936184" y="7122985"/>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3" name="Graphic 22" descr="Airplane">
              <a:extLst>
                <a:ext uri="{FF2B5EF4-FFF2-40B4-BE49-F238E27FC236}">
                  <a16:creationId xmlns:a16="http://schemas.microsoft.com/office/drawing/2014/main" id="{FFE5A9DB-2203-0E41-A78B-1C490CDBE79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971477" y="7166046"/>
              <a:ext cx="331771" cy="331771"/>
            </a:xfrm>
            <a:prstGeom prst="rect">
              <a:avLst/>
            </a:prstGeom>
          </p:spPr>
        </p:pic>
      </p:grpSp>
      <p:pic>
        <p:nvPicPr>
          <p:cNvPr id="5" name="Picture 4" descr="A large red truck driving down a street&#10;&#10;Description generated with very high confidence">
            <a:extLst>
              <a:ext uri="{FF2B5EF4-FFF2-40B4-BE49-F238E27FC236}">
                <a16:creationId xmlns:a16="http://schemas.microsoft.com/office/drawing/2014/main" id="{63162E66-5F3D-47F1-A1F6-613A7741D51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969" r="4969"/>
          <a:stretch/>
        </p:blipFill>
        <p:spPr>
          <a:xfrm>
            <a:off x="3569492" y="3535189"/>
            <a:ext cx="2194560" cy="1371600"/>
          </a:xfrm>
          <a:prstGeom prst="rect">
            <a:avLst/>
          </a:prstGeom>
          <a:ln>
            <a:noFill/>
          </a:ln>
          <a:effectLst>
            <a:outerShdw blurRad="190500" dist="76200" dir="2700000" algn="ctr" rotWithShape="0">
              <a:prstClr val="black">
                <a:alpha val="40000"/>
              </a:prstClr>
            </a:outerShdw>
          </a:effectLst>
        </p:spPr>
      </p:pic>
      <p:pic>
        <p:nvPicPr>
          <p:cNvPr id="9" name="Picture 8">
            <a:extLst>
              <a:ext uri="{FF2B5EF4-FFF2-40B4-BE49-F238E27FC236}">
                <a16:creationId xmlns:a16="http://schemas.microsoft.com/office/drawing/2014/main" id="{A54BE440-9064-44CB-8788-FC7F338F09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690" y="4959063"/>
            <a:ext cx="1257300" cy="571500"/>
          </a:xfrm>
          <a:prstGeom prst="rect">
            <a:avLst/>
          </a:prstGeom>
        </p:spPr>
      </p:pic>
      <p:sp>
        <p:nvSpPr>
          <p:cNvPr id="30" name="TextBox 29">
            <a:extLst>
              <a:ext uri="{FF2B5EF4-FFF2-40B4-BE49-F238E27FC236}">
                <a16:creationId xmlns:a16="http://schemas.microsoft.com/office/drawing/2014/main" id="{190AF203-89DC-43D2-A773-DEEF60A247EE}"/>
              </a:ext>
            </a:extLst>
          </p:cNvPr>
          <p:cNvSpPr txBox="1"/>
          <p:nvPr/>
        </p:nvSpPr>
        <p:spPr>
          <a:xfrm>
            <a:off x="3388603" y="5403878"/>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0">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4DDEF433-1515-4C92-BBC3-BBA7A55DAD11}"/>
              </a:ext>
            </a:extLst>
          </p:cNvPr>
          <p:cNvGrpSpPr/>
          <p:nvPr/>
        </p:nvGrpSpPr>
        <p:grpSpPr>
          <a:xfrm>
            <a:off x="5371062" y="5272624"/>
            <a:ext cx="407691" cy="412355"/>
            <a:chOff x="3182888" y="2118664"/>
            <a:chExt cx="407691" cy="412355"/>
          </a:xfrm>
        </p:grpSpPr>
        <p:sp>
          <p:nvSpPr>
            <p:cNvPr id="25" name="Oval 24">
              <a:extLst>
                <a:ext uri="{FF2B5EF4-FFF2-40B4-BE49-F238E27FC236}">
                  <a16:creationId xmlns:a16="http://schemas.microsoft.com/office/drawing/2014/main" id="{CBF28FAD-2848-4B4F-8621-FF58BB2D4091}"/>
                </a:ext>
              </a:extLst>
            </p:cNvPr>
            <p:cNvSpPr/>
            <p:nvPr/>
          </p:nvSpPr>
          <p:spPr bwMode="auto">
            <a:xfrm rot="5400000">
              <a:off x="3180556" y="2120996"/>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Plus Sign 20">
              <a:extLst>
                <a:ext uri="{FF2B5EF4-FFF2-40B4-BE49-F238E27FC236}">
                  <a16:creationId xmlns:a16="http://schemas.microsoft.com/office/drawing/2014/main" id="{D97FDA64-1D17-48BB-BD3F-12F1E08846CB}"/>
                </a:ext>
              </a:extLst>
            </p:cNvPr>
            <p:cNvSpPr/>
            <p:nvPr/>
          </p:nvSpPr>
          <p:spPr bwMode="auto">
            <a:xfrm>
              <a:off x="3297291" y="2223213"/>
              <a:ext cx="178883" cy="197657"/>
            </a:xfrm>
            <a:prstGeom prst="mathPlus">
              <a:avLst/>
            </a:prstGeom>
            <a:solidFill>
              <a:srgbClr val="5C005C"/>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84934379-ACBB-481F-932F-0E55A96187ED}"/>
              </a:ext>
            </a:extLst>
          </p:cNvPr>
          <p:cNvSpPr txBox="1"/>
          <p:nvPr/>
        </p:nvSpPr>
        <p:spPr>
          <a:xfrm>
            <a:off x="6154914" y="5316186"/>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1">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pic>
        <p:nvPicPr>
          <p:cNvPr id="10" name="Picture 9">
            <a:extLst>
              <a:ext uri="{FF2B5EF4-FFF2-40B4-BE49-F238E27FC236}">
                <a16:creationId xmlns:a16="http://schemas.microsoft.com/office/drawing/2014/main" id="{D7494F3B-A805-40D0-983A-6249A236B983}"/>
              </a:ext>
            </a:extLst>
          </p:cNvPr>
          <p:cNvPicPr>
            <a:picLocks noChangeAspect="1"/>
          </p:cNvPicPr>
          <p:nvPr/>
        </p:nvPicPr>
        <p:blipFill rotWithShape="1">
          <a:blip r:embed="rId12"/>
          <a:srcRect l="4969" r="4969"/>
          <a:stretch/>
        </p:blipFill>
        <p:spPr>
          <a:xfrm>
            <a:off x="787236" y="3568603"/>
            <a:ext cx="2194560" cy="1371600"/>
          </a:xfrm>
          <a:prstGeom prst="rect">
            <a:avLst/>
          </a:prstGeom>
          <a:ln>
            <a:noFill/>
          </a:ln>
          <a:effectLst>
            <a:outerShdw blurRad="190500" dist="76200" dir="2700000" algn="ctr" rotWithShape="0">
              <a:prstClr val="black">
                <a:alpha val="40000"/>
              </a:prstClr>
            </a:outerShdw>
          </a:effectLst>
        </p:spPr>
      </p:pic>
      <p:pic>
        <p:nvPicPr>
          <p:cNvPr id="17" name="Picture 16" descr="A close up of a sign&#10;&#10;Description generated with high confidence">
            <a:extLst>
              <a:ext uri="{FF2B5EF4-FFF2-40B4-BE49-F238E27FC236}">
                <a16:creationId xmlns:a16="http://schemas.microsoft.com/office/drawing/2014/main" id="{BEF39FEA-CAF0-46C3-9B4B-D4D843C278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8535" y="4984377"/>
            <a:ext cx="1257300" cy="571500"/>
          </a:xfrm>
          <a:prstGeom prst="rect">
            <a:avLst/>
          </a:prstGeom>
        </p:spPr>
      </p:pic>
      <p:sp>
        <p:nvSpPr>
          <p:cNvPr id="31" name="TextBox 30">
            <a:extLst>
              <a:ext uri="{FF2B5EF4-FFF2-40B4-BE49-F238E27FC236}">
                <a16:creationId xmlns:a16="http://schemas.microsoft.com/office/drawing/2014/main" id="{48E8C497-D3E2-4ABB-85D1-C8D53C174DF2}"/>
              </a:ext>
            </a:extLst>
          </p:cNvPr>
          <p:cNvSpPr txBox="1"/>
          <p:nvPr/>
        </p:nvSpPr>
        <p:spPr>
          <a:xfrm>
            <a:off x="609237" y="5403878"/>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4">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86F003AE-D59D-4269-B9E5-86D244868E3E}"/>
              </a:ext>
            </a:extLst>
          </p:cNvPr>
          <p:cNvGrpSpPr/>
          <p:nvPr/>
        </p:nvGrpSpPr>
        <p:grpSpPr>
          <a:xfrm>
            <a:off x="2633871" y="5270127"/>
            <a:ext cx="407691" cy="412355"/>
            <a:chOff x="7168157" y="2096002"/>
            <a:chExt cx="407691" cy="412355"/>
          </a:xfrm>
        </p:grpSpPr>
        <p:sp>
          <p:nvSpPr>
            <p:cNvPr id="34" name="Oval 33">
              <a:extLst>
                <a:ext uri="{FF2B5EF4-FFF2-40B4-BE49-F238E27FC236}">
                  <a16:creationId xmlns:a16="http://schemas.microsoft.com/office/drawing/2014/main" id="{E438A7B1-E9B6-4B59-86F6-7112E83BE943}"/>
                </a:ext>
              </a:extLst>
            </p:cNvPr>
            <p:cNvSpPr/>
            <p:nvPr/>
          </p:nvSpPr>
          <p:spPr bwMode="auto">
            <a:xfrm rot="5400000">
              <a:off x="7165825" y="2098334"/>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4" name="Group 67">
              <a:extLst>
                <a:ext uri="{FF2B5EF4-FFF2-40B4-BE49-F238E27FC236}">
                  <a16:creationId xmlns:a16="http://schemas.microsoft.com/office/drawing/2014/main" id="{A72BEBE8-0340-4A3A-92C4-E44C4B79EC8A}"/>
                </a:ext>
              </a:extLst>
            </p:cNvPr>
            <p:cNvGrpSpPr>
              <a:grpSpLocks noChangeAspect="1"/>
            </p:cNvGrpSpPr>
            <p:nvPr/>
          </p:nvGrpSpPr>
          <p:grpSpPr bwMode="auto">
            <a:xfrm>
              <a:off x="7272552" y="2194670"/>
              <a:ext cx="200541" cy="200541"/>
              <a:chOff x="2856" y="293"/>
              <a:chExt cx="312" cy="312"/>
            </a:xfrm>
          </p:grpSpPr>
          <p:sp>
            <p:nvSpPr>
              <p:cNvPr id="76" name="AutoShape 66">
                <a:extLst>
                  <a:ext uri="{FF2B5EF4-FFF2-40B4-BE49-F238E27FC236}">
                    <a16:creationId xmlns:a16="http://schemas.microsoft.com/office/drawing/2014/main" id="{6390A55E-CD33-4325-9F88-86E457BBDDEA}"/>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68">
                <a:extLst>
                  <a:ext uri="{FF2B5EF4-FFF2-40B4-BE49-F238E27FC236}">
                    <a16:creationId xmlns:a16="http://schemas.microsoft.com/office/drawing/2014/main" id="{719649E3-794E-41CB-9DE6-7EFC341B4149}"/>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Freeform 69">
                <a:extLst>
                  <a:ext uri="{FF2B5EF4-FFF2-40B4-BE49-F238E27FC236}">
                    <a16:creationId xmlns:a16="http://schemas.microsoft.com/office/drawing/2014/main" id="{E9FC4C6A-2FF7-46CB-89E2-3C2E2DD70A3C}"/>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70">
                <a:extLst>
                  <a:ext uri="{FF2B5EF4-FFF2-40B4-BE49-F238E27FC236}">
                    <a16:creationId xmlns:a16="http://schemas.microsoft.com/office/drawing/2014/main" id="{4006DC03-42ED-4F78-9E36-F3F955C23ACE}"/>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71">
                <a:extLst>
                  <a:ext uri="{FF2B5EF4-FFF2-40B4-BE49-F238E27FC236}">
                    <a16:creationId xmlns:a16="http://schemas.microsoft.com/office/drawing/2014/main" id="{5E1A122A-9ABE-4A8C-A7DD-17D0DC6B27AC}"/>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C005C"/>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2" name="TextBox 31">
            <a:extLst>
              <a:ext uri="{FF2B5EF4-FFF2-40B4-BE49-F238E27FC236}">
                <a16:creationId xmlns:a16="http://schemas.microsoft.com/office/drawing/2014/main" id="{F35ED649-4186-45AB-9EB8-7A18BD6F5DCB}"/>
              </a:ext>
            </a:extLst>
          </p:cNvPr>
          <p:cNvSpPr txBox="1"/>
          <p:nvPr/>
        </p:nvSpPr>
        <p:spPr>
          <a:xfrm>
            <a:off x="8926975" y="5330255"/>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5">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14" name="Group 13">
            <a:extLst>
              <a:ext uri="{FF2B5EF4-FFF2-40B4-BE49-F238E27FC236}">
                <a16:creationId xmlns:a16="http://schemas.microsoft.com/office/drawing/2014/main" id="{DD6D77A3-B7FA-4F22-8E58-6BADE5544D7A}"/>
              </a:ext>
            </a:extLst>
          </p:cNvPr>
          <p:cNvGrpSpPr/>
          <p:nvPr/>
        </p:nvGrpSpPr>
        <p:grpSpPr>
          <a:xfrm>
            <a:off x="10907454" y="5235499"/>
            <a:ext cx="407691" cy="412355"/>
            <a:chOff x="11165184" y="5588954"/>
            <a:chExt cx="407691" cy="412355"/>
          </a:xfrm>
        </p:grpSpPr>
        <p:sp>
          <p:nvSpPr>
            <p:cNvPr id="43" name="Oval 42">
              <a:extLst>
                <a:ext uri="{FF2B5EF4-FFF2-40B4-BE49-F238E27FC236}">
                  <a16:creationId xmlns:a16="http://schemas.microsoft.com/office/drawing/2014/main" id="{951316B6-E87D-402D-AC5E-707E73B2B2D1}"/>
                </a:ext>
              </a:extLst>
            </p:cNvPr>
            <p:cNvSpPr/>
            <p:nvPr/>
          </p:nvSpPr>
          <p:spPr bwMode="auto">
            <a:xfrm rot="5400000">
              <a:off x="11162852" y="5591286"/>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 name="Group 5">
              <a:extLst>
                <a:ext uri="{FF2B5EF4-FFF2-40B4-BE49-F238E27FC236}">
                  <a16:creationId xmlns:a16="http://schemas.microsoft.com/office/drawing/2014/main" id="{D38C2B96-A1D8-483E-A11E-BD1B0868F206}"/>
                </a:ext>
              </a:extLst>
            </p:cNvPr>
            <p:cNvGrpSpPr/>
            <p:nvPr/>
          </p:nvGrpSpPr>
          <p:grpSpPr>
            <a:xfrm>
              <a:off x="11277026" y="5703129"/>
              <a:ext cx="184003" cy="184004"/>
              <a:chOff x="6263456" y="6127229"/>
              <a:chExt cx="346387" cy="346388"/>
            </a:xfrm>
          </p:grpSpPr>
          <p:sp>
            <p:nvSpPr>
              <p:cNvPr id="105" name="Freeform: Shape 104">
                <a:extLst>
                  <a:ext uri="{FF2B5EF4-FFF2-40B4-BE49-F238E27FC236}">
                    <a16:creationId xmlns:a16="http://schemas.microsoft.com/office/drawing/2014/main" id="{5D187207-619E-442A-87DE-1E3459E9C354}"/>
                  </a:ext>
                </a:extLst>
              </p:cNvPr>
              <p:cNvSpPr/>
              <p:nvPr/>
            </p:nvSpPr>
            <p:spPr bwMode="auto">
              <a:xfrm rot="16200000">
                <a:off x="6263456" y="6127229"/>
                <a:ext cx="346388" cy="346387"/>
              </a:xfrm>
              <a:custGeom>
                <a:avLst/>
                <a:gdLst>
                  <a:gd name="connsiteX0" fmla="*/ 130975 w 346388"/>
                  <a:gd name="connsiteY0" fmla="*/ 219590 h 346387"/>
                  <a:gd name="connsiteX1" fmla="*/ 118577 w 346388"/>
                  <a:gd name="connsiteY1" fmla="*/ 219590 h 346387"/>
                  <a:gd name="connsiteX2" fmla="*/ 118577 w 346388"/>
                  <a:gd name="connsiteY2" fmla="*/ 231989 h 346387"/>
                  <a:gd name="connsiteX3" fmla="*/ 130975 w 346388"/>
                  <a:gd name="connsiteY3" fmla="*/ 231989 h 346387"/>
                  <a:gd name="connsiteX4" fmla="*/ 130975 w 346388"/>
                  <a:gd name="connsiteY4" fmla="*/ 184099 h 346387"/>
                  <a:gd name="connsiteX5" fmla="*/ 118577 w 346388"/>
                  <a:gd name="connsiteY5" fmla="*/ 184099 h 346387"/>
                  <a:gd name="connsiteX6" fmla="*/ 118577 w 346388"/>
                  <a:gd name="connsiteY6" fmla="*/ 196498 h 346387"/>
                  <a:gd name="connsiteX7" fmla="*/ 130975 w 346388"/>
                  <a:gd name="connsiteY7" fmla="*/ 196498 h 346387"/>
                  <a:gd name="connsiteX8" fmla="*/ 130975 w 346388"/>
                  <a:gd name="connsiteY8" fmla="*/ 148609 h 346387"/>
                  <a:gd name="connsiteX9" fmla="*/ 118577 w 346388"/>
                  <a:gd name="connsiteY9" fmla="*/ 148609 h 346387"/>
                  <a:gd name="connsiteX10" fmla="*/ 118577 w 346388"/>
                  <a:gd name="connsiteY10" fmla="*/ 161007 h 346387"/>
                  <a:gd name="connsiteX11" fmla="*/ 130975 w 346388"/>
                  <a:gd name="connsiteY11" fmla="*/ 161007 h 346387"/>
                  <a:gd name="connsiteX12" fmla="*/ 130975 w 346388"/>
                  <a:gd name="connsiteY12" fmla="*/ 113118 h 346387"/>
                  <a:gd name="connsiteX13" fmla="*/ 118577 w 346388"/>
                  <a:gd name="connsiteY13" fmla="*/ 113118 h 346387"/>
                  <a:gd name="connsiteX14" fmla="*/ 118577 w 346388"/>
                  <a:gd name="connsiteY14" fmla="*/ 125517 h 346387"/>
                  <a:gd name="connsiteX15" fmla="*/ 130975 w 346388"/>
                  <a:gd name="connsiteY15" fmla="*/ 125517 h 346387"/>
                  <a:gd name="connsiteX16" fmla="*/ 166466 w 346388"/>
                  <a:gd name="connsiteY16" fmla="*/ 219590 h 346387"/>
                  <a:gd name="connsiteX17" fmla="*/ 154067 w 346388"/>
                  <a:gd name="connsiteY17" fmla="*/ 219590 h 346387"/>
                  <a:gd name="connsiteX18" fmla="*/ 154067 w 346388"/>
                  <a:gd name="connsiteY18" fmla="*/ 231989 h 346387"/>
                  <a:gd name="connsiteX19" fmla="*/ 166466 w 346388"/>
                  <a:gd name="connsiteY19" fmla="*/ 231989 h 346387"/>
                  <a:gd name="connsiteX20" fmla="*/ 166466 w 346388"/>
                  <a:gd name="connsiteY20" fmla="*/ 184099 h 346387"/>
                  <a:gd name="connsiteX21" fmla="*/ 154067 w 346388"/>
                  <a:gd name="connsiteY21" fmla="*/ 184099 h 346387"/>
                  <a:gd name="connsiteX22" fmla="*/ 154067 w 346388"/>
                  <a:gd name="connsiteY22" fmla="*/ 196498 h 346387"/>
                  <a:gd name="connsiteX23" fmla="*/ 166466 w 346388"/>
                  <a:gd name="connsiteY23" fmla="*/ 196498 h 346387"/>
                  <a:gd name="connsiteX24" fmla="*/ 166466 w 346388"/>
                  <a:gd name="connsiteY24" fmla="*/ 148609 h 346387"/>
                  <a:gd name="connsiteX25" fmla="*/ 154067 w 346388"/>
                  <a:gd name="connsiteY25" fmla="*/ 148609 h 346387"/>
                  <a:gd name="connsiteX26" fmla="*/ 154067 w 346388"/>
                  <a:gd name="connsiteY26" fmla="*/ 161007 h 346387"/>
                  <a:gd name="connsiteX27" fmla="*/ 166466 w 346388"/>
                  <a:gd name="connsiteY27" fmla="*/ 161007 h 346387"/>
                  <a:gd name="connsiteX28" fmla="*/ 166466 w 346388"/>
                  <a:gd name="connsiteY28" fmla="*/ 113118 h 346387"/>
                  <a:gd name="connsiteX29" fmla="*/ 154067 w 346388"/>
                  <a:gd name="connsiteY29" fmla="*/ 113118 h 346387"/>
                  <a:gd name="connsiteX30" fmla="*/ 154067 w 346388"/>
                  <a:gd name="connsiteY30" fmla="*/ 125517 h 346387"/>
                  <a:gd name="connsiteX31" fmla="*/ 166466 w 346388"/>
                  <a:gd name="connsiteY31" fmla="*/ 125517 h 346387"/>
                  <a:gd name="connsiteX32" fmla="*/ 201957 w 346388"/>
                  <a:gd name="connsiteY32" fmla="*/ 219590 h 346387"/>
                  <a:gd name="connsiteX33" fmla="*/ 189558 w 346388"/>
                  <a:gd name="connsiteY33" fmla="*/ 219590 h 346387"/>
                  <a:gd name="connsiteX34" fmla="*/ 189558 w 346388"/>
                  <a:gd name="connsiteY34" fmla="*/ 231989 h 346387"/>
                  <a:gd name="connsiteX35" fmla="*/ 201957 w 346388"/>
                  <a:gd name="connsiteY35" fmla="*/ 231989 h 346387"/>
                  <a:gd name="connsiteX36" fmla="*/ 201957 w 346388"/>
                  <a:gd name="connsiteY36" fmla="*/ 184099 h 346387"/>
                  <a:gd name="connsiteX37" fmla="*/ 189558 w 346388"/>
                  <a:gd name="connsiteY37" fmla="*/ 184099 h 346387"/>
                  <a:gd name="connsiteX38" fmla="*/ 189558 w 346388"/>
                  <a:gd name="connsiteY38" fmla="*/ 196498 h 346387"/>
                  <a:gd name="connsiteX39" fmla="*/ 201957 w 346388"/>
                  <a:gd name="connsiteY39" fmla="*/ 196498 h 346387"/>
                  <a:gd name="connsiteX40" fmla="*/ 201957 w 346388"/>
                  <a:gd name="connsiteY40" fmla="*/ 148609 h 346387"/>
                  <a:gd name="connsiteX41" fmla="*/ 189558 w 346388"/>
                  <a:gd name="connsiteY41" fmla="*/ 148609 h 346387"/>
                  <a:gd name="connsiteX42" fmla="*/ 189558 w 346388"/>
                  <a:gd name="connsiteY42" fmla="*/ 161007 h 346387"/>
                  <a:gd name="connsiteX43" fmla="*/ 201957 w 346388"/>
                  <a:gd name="connsiteY43" fmla="*/ 161007 h 346387"/>
                  <a:gd name="connsiteX44" fmla="*/ 201957 w 346388"/>
                  <a:gd name="connsiteY44" fmla="*/ 113118 h 346387"/>
                  <a:gd name="connsiteX45" fmla="*/ 189558 w 346388"/>
                  <a:gd name="connsiteY45" fmla="*/ 113118 h 346387"/>
                  <a:gd name="connsiteX46" fmla="*/ 189558 w 346388"/>
                  <a:gd name="connsiteY46" fmla="*/ 125517 h 346387"/>
                  <a:gd name="connsiteX47" fmla="*/ 201957 w 346388"/>
                  <a:gd name="connsiteY47" fmla="*/ 125517 h 346387"/>
                  <a:gd name="connsiteX48" fmla="*/ 237447 w 346388"/>
                  <a:gd name="connsiteY48" fmla="*/ 219590 h 346387"/>
                  <a:gd name="connsiteX49" fmla="*/ 225049 w 346388"/>
                  <a:gd name="connsiteY49" fmla="*/ 219590 h 346387"/>
                  <a:gd name="connsiteX50" fmla="*/ 225049 w 346388"/>
                  <a:gd name="connsiteY50" fmla="*/ 231989 h 346387"/>
                  <a:gd name="connsiteX51" fmla="*/ 237447 w 346388"/>
                  <a:gd name="connsiteY51" fmla="*/ 231989 h 346387"/>
                  <a:gd name="connsiteX52" fmla="*/ 237447 w 346388"/>
                  <a:gd name="connsiteY52" fmla="*/ 184099 h 346387"/>
                  <a:gd name="connsiteX53" fmla="*/ 225049 w 346388"/>
                  <a:gd name="connsiteY53" fmla="*/ 184099 h 346387"/>
                  <a:gd name="connsiteX54" fmla="*/ 225049 w 346388"/>
                  <a:gd name="connsiteY54" fmla="*/ 196498 h 346387"/>
                  <a:gd name="connsiteX55" fmla="*/ 237447 w 346388"/>
                  <a:gd name="connsiteY55" fmla="*/ 196498 h 346387"/>
                  <a:gd name="connsiteX56" fmla="*/ 237447 w 346388"/>
                  <a:gd name="connsiteY56" fmla="*/ 148609 h 346387"/>
                  <a:gd name="connsiteX57" fmla="*/ 225049 w 346388"/>
                  <a:gd name="connsiteY57" fmla="*/ 148609 h 346387"/>
                  <a:gd name="connsiteX58" fmla="*/ 225049 w 346388"/>
                  <a:gd name="connsiteY58" fmla="*/ 161007 h 346387"/>
                  <a:gd name="connsiteX59" fmla="*/ 237447 w 346388"/>
                  <a:gd name="connsiteY59" fmla="*/ 161007 h 346387"/>
                  <a:gd name="connsiteX60" fmla="*/ 237447 w 346388"/>
                  <a:gd name="connsiteY60" fmla="*/ 113118 h 346387"/>
                  <a:gd name="connsiteX61" fmla="*/ 225049 w 346388"/>
                  <a:gd name="connsiteY61" fmla="*/ 113118 h 346387"/>
                  <a:gd name="connsiteX62" fmla="*/ 225049 w 346388"/>
                  <a:gd name="connsiteY62" fmla="*/ 125517 h 346387"/>
                  <a:gd name="connsiteX63" fmla="*/ 237447 w 346388"/>
                  <a:gd name="connsiteY63" fmla="*/ 125517 h 346387"/>
                  <a:gd name="connsiteX64" fmla="*/ 346388 w 346388"/>
                  <a:gd name="connsiteY64" fmla="*/ 101572 h 346387"/>
                  <a:gd name="connsiteX65" fmla="*/ 334842 w 346388"/>
                  <a:gd name="connsiteY65" fmla="*/ 113118 h 346387"/>
                  <a:gd name="connsiteX66" fmla="*/ 260539 w 346388"/>
                  <a:gd name="connsiteY66" fmla="*/ 113118 h 346387"/>
                  <a:gd name="connsiteX67" fmla="*/ 260539 w 346388"/>
                  <a:gd name="connsiteY67" fmla="*/ 125517 h 346387"/>
                  <a:gd name="connsiteX68" fmla="*/ 334842 w 346388"/>
                  <a:gd name="connsiteY68" fmla="*/ 125517 h 346387"/>
                  <a:gd name="connsiteX69" fmla="*/ 346388 w 346388"/>
                  <a:gd name="connsiteY69" fmla="*/ 137063 h 346387"/>
                  <a:gd name="connsiteX70" fmla="*/ 334842 w 346388"/>
                  <a:gd name="connsiteY70" fmla="*/ 148609 h 346387"/>
                  <a:gd name="connsiteX71" fmla="*/ 260539 w 346388"/>
                  <a:gd name="connsiteY71" fmla="*/ 148609 h 346387"/>
                  <a:gd name="connsiteX72" fmla="*/ 260539 w 346388"/>
                  <a:gd name="connsiteY72" fmla="*/ 161007 h 346387"/>
                  <a:gd name="connsiteX73" fmla="*/ 334842 w 346388"/>
                  <a:gd name="connsiteY73" fmla="*/ 161007 h 346387"/>
                  <a:gd name="connsiteX74" fmla="*/ 346388 w 346388"/>
                  <a:gd name="connsiteY74" fmla="*/ 172553 h 346387"/>
                  <a:gd name="connsiteX75" fmla="*/ 334842 w 346388"/>
                  <a:gd name="connsiteY75" fmla="*/ 184099 h 346387"/>
                  <a:gd name="connsiteX76" fmla="*/ 260539 w 346388"/>
                  <a:gd name="connsiteY76" fmla="*/ 184099 h 346387"/>
                  <a:gd name="connsiteX77" fmla="*/ 260539 w 346388"/>
                  <a:gd name="connsiteY77" fmla="*/ 196498 h 346387"/>
                  <a:gd name="connsiteX78" fmla="*/ 334842 w 346388"/>
                  <a:gd name="connsiteY78" fmla="*/ 196498 h 346387"/>
                  <a:gd name="connsiteX79" fmla="*/ 346388 w 346388"/>
                  <a:gd name="connsiteY79" fmla="*/ 208044 h 346387"/>
                  <a:gd name="connsiteX80" fmla="*/ 334842 w 346388"/>
                  <a:gd name="connsiteY80" fmla="*/ 219590 h 346387"/>
                  <a:gd name="connsiteX81" fmla="*/ 260539 w 346388"/>
                  <a:gd name="connsiteY81" fmla="*/ 219590 h 346387"/>
                  <a:gd name="connsiteX82" fmla="*/ 260539 w 346388"/>
                  <a:gd name="connsiteY82" fmla="*/ 231989 h 346387"/>
                  <a:gd name="connsiteX83" fmla="*/ 334842 w 346388"/>
                  <a:gd name="connsiteY83" fmla="*/ 231989 h 346387"/>
                  <a:gd name="connsiteX84" fmla="*/ 346388 w 346388"/>
                  <a:gd name="connsiteY84" fmla="*/ 243535 h 346387"/>
                  <a:gd name="connsiteX85" fmla="*/ 334842 w 346388"/>
                  <a:gd name="connsiteY85" fmla="*/ 255081 h 346387"/>
                  <a:gd name="connsiteX86" fmla="*/ 260539 w 346388"/>
                  <a:gd name="connsiteY86" fmla="*/ 255081 h 346387"/>
                  <a:gd name="connsiteX87" fmla="*/ 260539 w 346388"/>
                  <a:gd name="connsiteY87" fmla="*/ 334841 h 346387"/>
                  <a:gd name="connsiteX88" fmla="*/ 248993 w 346388"/>
                  <a:gd name="connsiteY88" fmla="*/ 346387 h 346387"/>
                  <a:gd name="connsiteX89" fmla="*/ 237447 w 346388"/>
                  <a:gd name="connsiteY89" fmla="*/ 334841 h 346387"/>
                  <a:gd name="connsiteX90" fmla="*/ 237447 w 346388"/>
                  <a:gd name="connsiteY90" fmla="*/ 255081 h 346387"/>
                  <a:gd name="connsiteX91" fmla="*/ 225049 w 346388"/>
                  <a:gd name="connsiteY91" fmla="*/ 255081 h 346387"/>
                  <a:gd name="connsiteX92" fmla="*/ 225049 w 346388"/>
                  <a:gd name="connsiteY92" fmla="*/ 334841 h 346387"/>
                  <a:gd name="connsiteX93" fmla="*/ 213503 w 346388"/>
                  <a:gd name="connsiteY93" fmla="*/ 346387 h 346387"/>
                  <a:gd name="connsiteX94" fmla="*/ 201957 w 346388"/>
                  <a:gd name="connsiteY94" fmla="*/ 334841 h 346387"/>
                  <a:gd name="connsiteX95" fmla="*/ 201957 w 346388"/>
                  <a:gd name="connsiteY95" fmla="*/ 255081 h 346387"/>
                  <a:gd name="connsiteX96" fmla="*/ 189558 w 346388"/>
                  <a:gd name="connsiteY96" fmla="*/ 255081 h 346387"/>
                  <a:gd name="connsiteX97" fmla="*/ 189558 w 346388"/>
                  <a:gd name="connsiteY97" fmla="*/ 334841 h 346387"/>
                  <a:gd name="connsiteX98" fmla="*/ 178012 w 346388"/>
                  <a:gd name="connsiteY98" fmla="*/ 346387 h 346387"/>
                  <a:gd name="connsiteX99" fmla="*/ 166466 w 346388"/>
                  <a:gd name="connsiteY99" fmla="*/ 334841 h 346387"/>
                  <a:gd name="connsiteX100" fmla="*/ 166466 w 346388"/>
                  <a:gd name="connsiteY100" fmla="*/ 255081 h 346387"/>
                  <a:gd name="connsiteX101" fmla="*/ 154067 w 346388"/>
                  <a:gd name="connsiteY101" fmla="*/ 255081 h 346387"/>
                  <a:gd name="connsiteX102" fmla="*/ 154067 w 346388"/>
                  <a:gd name="connsiteY102" fmla="*/ 334841 h 346387"/>
                  <a:gd name="connsiteX103" fmla="*/ 142521 w 346388"/>
                  <a:gd name="connsiteY103" fmla="*/ 346387 h 346387"/>
                  <a:gd name="connsiteX104" fmla="*/ 130975 w 346388"/>
                  <a:gd name="connsiteY104" fmla="*/ 334841 h 346387"/>
                  <a:gd name="connsiteX105" fmla="*/ 130975 w 346388"/>
                  <a:gd name="connsiteY105" fmla="*/ 255081 h 346387"/>
                  <a:gd name="connsiteX106" fmla="*/ 118577 w 346388"/>
                  <a:gd name="connsiteY106" fmla="*/ 255081 h 346387"/>
                  <a:gd name="connsiteX107" fmla="*/ 118577 w 346388"/>
                  <a:gd name="connsiteY107" fmla="*/ 334841 h 346387"/>
                  <a:gd name="connsiteX108" fmla="*/ 107031 w 346388"/>
                  <a:gd name="connsiteY108" fmla="*/ 346387 h 346387"/>
                  <a:gd name="connsiteX109" fmla="*/ 95485 w 346388"/>
                  <a:gd name="connsiteY109" fmla="*/ 334841 h 346387"/>
                  <a:gd name="connsiteX110" fmla="*/ 95485 w 346388"/>
                  <a:gd name="connsiteY110" fmla="*/ 255081 h 346387"/>
                  <a:gd name="connsiteX111" fmla="*/ 11546 w 346388"/>
                  <a:gd name="connsiteY111" fmla="*/ 255081 h 346387"/>
                  <a:gd name="connsiteX112" fmla="*/ 0 w 346388"/>
                  <a:gd name="connsiteY112" fmla="*/ 243535 h 346387"/>
                  <a:gd name="connsiteX113" fmla="*/ 11546 w 346388"/>
                  <a:gd name="connsiteY113" fmla="*/ 231989 h 346387"/>
                  <a:gd name="connsiteX114" fmla="*/ 95485 w 346388"/>
                  <a:gd name="connsiteY114" fmla="*/ 231989 h 346387"/>
                  <a:gd name="connsiteX115" fmla="*/ 95485 w 346388"/>
                  <a:gd name="connsiteY115" fmla="*/ 219590 h 346387"/>
                  <a:gd name="connsiteX116" fmla="*/ 11546 w 346388"/>
                  <a:gd name="connsiteY116" fmla="*/ 219590 h 346387"/>
                  <a:gd name="connsiteX117" fmla="*/ 0 w 346388"/>
                  <a:gd name="connsiteY117" fmla="*/ 208044 h 346387"/>
                  <a:gd name="connsiteX118" fmla="*/ 11546 w 346388"/>
                  <a:gd name="connsiteY118" fmla="*/ 196498 h 346387"/>
                  <a:gd name="connsiteX119" fmla="*/ 95485 w 346388"/>
                  <a:gd name="connsiteY119" fmla="*/ 196498 h 346387"/>
                  <a:gd name="connsiteX120" fmla="*/ 95485 w 346388"/>
                  <a:gd name="connsiteY120" fmla="*/ 184099 h 346387"/>
                  <a:gd name="connsiteX121" fmla="*/ 11546 w 346388"/>
                  <a:gd name="connsiteY121" fmla="*/ 184099 h 346387"/>
                  <a:gd name="connsiteX122" fmla="*/ 0 w 346388"/>
                  <a:gd name="connsiteY122" fmla="*/ 172553 h 346387"/>
                  <a:gd name="connsiteX123" fmla="*/ 11546 w 346388"/>
                  <a:gd name="connsiteY123" fmla="*/ 161007 h 346387"/>
                  <a:gd name="connsiteX124" fmla="*/ 95485 w 346388"/>
                  <a:gd name="connsiteY124" fmla="*/ 161007 h 346387"/>
                  <a:gd name="connsiteX125" fmla="*/ 95485 w 346388"/>
                  <a:gd name="connsiteY125" fmla="*/ 148609 h 346387"/>
                  <a:gd name="connsiteX126" fmla="*/ 11546 w 346388"/>
                  <a:gd name="connsiteY126" fmla="*/ 148609 h 346387"/>
                  <a:gd name="connsiteX127" fmla="*/ 0 w 346388"/>
                  <a:gd name="connsiteY127" fmla="*/ 137063 h 346387"/>
                  <a:gd name="connsiteX128" fmla="*/ 11546 w 346388"/>
                  <a:gd name="connsiteY128" fmla="*/ 125517 h 346387"/>
                  <a:gd name="connsiteX129" fmla="*/ 95485 w 346388"/>
                  <a:gd name="connsiteY129" fmla="*/ 125517 h 346387"/>
                  <a:gd name="connsiteX130" fmla="*/ 95485 w 346388"/>
                  <a:gd name="connsiteY130" fmla="*/ 113118 h 346387"/>
                  <a:gd name="connsiteX131" fmla="*/ 11546 w 346388"/>
                  <a:gd name="connsiteY131" fmla="*/ 113118 h 346387"/>
                  <a:gd name="connsiteX132" fmla="*/ 0 w 346388"/>
                  <a:gd name="connsiteY132" fmla="*/ 101572 h 346387"/>
                  <a:gd name="connsiteX133" fmla="*/ 11546 w 346388"/>
                  <a:gd name="connsiteY133" fmla="*/ 90026 h 346387"/>
                  <a:gd name="connsiteX134" fmla="*/ 95485 w 346388"/>
                  <a:gd name="connsiteY134" fmla="*/ 90026 h 346387"/>
                  <a:gd name="connsiteX135" fmla="*/ 95485 w 346388"/>
                  <a:gd name="connsiteY135" fmla="*/ 11546 h 346387"/>
                  <a:gd name="connsiteX136" fmla="*/ 107031 w 346388"/>
                  <a:gd name="connsiteY136" fmla="*/ 0 h 346387"/>
                  <a:gd name="connsiteX137" fmla="*/ 118577 w 346388"/>
                  <a:gd name="connsiteY137" fmla="*/ 11546 h 346387"/>
                  <a:gd name="connsiteX138" fmla="*/ 118577 w 346388"/>
                  <a:gd name="connsiteY138" fmla="*/ 90026 h 346387"/>
                  <a:gd name="connsiteX139" fmla="*/ 130975 w 346388"/>
                  <a:gd name="connsiteY139" fmla="*/ 90026 h 346387"/>
                  <a:gd name="connsiteX140" fmla="*/ 130975 w 346388"/>
                  <a:gd name="connsiteY140" fmla="*/ 11546 h 346387"/>
                  <a:gd name="connsiteX141" fmla="*/ 142521 w 346388"/>
                  <a:gd name="connsiteY141" fmla="*/ 0 h 346387"/>
                  <a:gd name="connsiteX142" fmla="*/ 154067 w 346388"/>
                  <a:gd name="connsiteY142" fmla="*/ 11546 h 346387"/>
                  <a:gd name="connsiteX143" fmla="*/ 154067 w 346388"/>
                  <a:gd name="connsiteY143" fmla="*/ 90026 h 346387"/>
                  <a:gd name="connsiteX144" fmla="*/ 166466 w 346388"/>
                  <a:gd name="connsiteY144" fmla="*/ 90026 h 346387"/>
                  <a:gd name="connsiteX145" fmla="*/ 166466 w 346388"/>
                  <a:gd name="connsiteY145" fmla="*/ 11546 h 346387"/>
                  <a:gd name="connsiteX146" fmla="*/ 178012 w 346388"/>
                  <a:gd name="connsiteY146" fmla="*/ 0 h 346387"/>
                  <a:gd name="connsiteX147" fmla="*/ 189558 w 346388"/>
                  <a:gd name="connsiteY147" fmla="*/ 11546 h 346387"/>
                  <a:gd name="connsiteX148" fmla="*/ 189558 w 346388"/>
                  <a:gd name="connsiteY148" fmla="*/ 90026 h 346387"/>
                  <a:gd name="connsiteX149" fmla="*/ 201957 w 346388"/>
                  <a:gd name="connsiteY149" fmla="*/ 90026 h 346387"/>
                  <a:gd name="connsiteX150" fmla="*/ 201957 w 346388"/>
                  <a:gd name="connsiteY150" fmla="*/ 11546 h 346387"/>
                  <a:gd name="connsiteX151" fmla="*/ 213503 w 346388"/>
                  <a:gd name="connsiteY151" fmla="*/ 0 h 346387"/>
                  <a:gd name="connsiteX152" fmla="*/ 225049 w 346388"/>
                  <a:gd name="connsiteY152" fmla="*/ 11546 h 346387"/>
                  <a:gd name="connsiteX153" fmla="*/ 225049 w 346388"/>
                  <a:gd name="connsiteY153" fmla="*/ 90026 h 346387"/>
                  <a:gd name="connsiteX154" fmla="*/ 237447 w 346388"/>
                  <a:gd name="connsiteY154" fmla="*/ 90026 h 346387"/>
                  <a:gd name="connsiteX155" fmla="*/ 237447 w 346388"/>
                  <a:gd name="connsiteY155" fmla="*/ 11546 h 346387"/>
                  <a:gd name="connsiteX156" fmla="*/ 248993 w 346388"/>
                  <a:gd name="connsiteY156" fmla="*/ 0 h 346387"/>
                  <a:gd name="connsiteX157" fmla="*/ 260539 w 346388"/>
                  <a:gd name="connsiteY157" fmla="*/ 11546 h 346387"/>
                  <a:gd name="connsiteX158" fmla="*/ 260539 w 346388"/>
                  <a:gd name="connsiteY158" fmla="*/ 90026 h 346387"/>
                  <a:gd name="connsiteX159" fmla="*/ 334842 w 346388"/>
                  <a:gd name="connsiteY159" fmla="*/ 90026 h 346387"/>
                  <a:gd name="connsiteX160" fmla="*/ 346388 w 346388"/>
                  <a:gd name="connsiteY160" fmla="*/ 101572 h 34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46388" h="346387">
                    <a:moveTo>
                      <a:pt x="130975" y="219590"/>
                    </a:moveTo>
                    <a:lnTo>
                      <a:pt x="118577" y="219590"/>
                    </a:lnTo>
                    <a:lnTo>
                      <a:pt x="118577" y="231989"/>
                    </a:lnTo>
                    <a:lnTo>
                      <a:pt x="130975" y="231989"/>
                    </a:lnTo>
                    <a:close/>
                    <a:moveTo>
                      <a:pt x="130975" y="184099"/>
                    </a:moveTo>
                    <a:lnTo>
                      <a:pt x="118577" y="184099"/>
                    </a:lnTo>
                    <a:lnTo>
                      <a:pt x="118577" y="196498"/>
                    </a:lnTo>
                    <a:lnTo>
                      <a:pt x="130975" y="196498"/>
                    </a:lnTo>
                    <a:close/>
                    <a:moveTo>
                      <a:pt x="130975" y="148609"/>
                    </a:moveTo>
                    <a:lnTo>
                      <a:pt x="118577" y="148609"/>
                    </a:lnTo>
                    <a:lnTo>
                      <a:pt x="118577" y="161007"/>
                    </a:lnTo>
                    <a:lnTo>
                      <a:pt x="130975" y="161007"/>
                    </a:lnTo>
                    <a:close/>
                    <a:moveTo>
                      <a:pt x="130975" y="113118"/>
                    </a:moveTo>
                    <a:lnTo>
                      <a:pt x="118577" y="113118"/>
                    </a:lnTo>
                    <a:lnTo>
                      <a:pt x="118577" y="125517"/>
                    </a:lnTo>
                    <a:lnTo>
                      <a:pt x="130975" y="125517"/>
                    </a:lnTo>
                    <a:close/>
                    <a:moveTo>
                      <a:pt x="166466" y="219590"/>
                    </a:moveTo>
                    <a:lnTo>
                      <a:pt x="154067" y="219590"/>
                    </a:lnTo>
                    <a:lnTo>
                      <a:pt x="154067" y="231989"/>
                    </a:lnTo>
                    <a:lnTo>
                      <a:pt x="166466" y="231989"/>
                    </a:lnTo>
                    <a:close/>
                    <a:moveTo>
                      <a:pt x="166466" y="184099"/>
                    </a:moveTo>
                    <a:lnTo>
                      <a:pt x="154067" y="184099"/>
                    </a:lnTo>
                    <a:lnTo>
                      <a:pt x="154067" y="196498"/>
                    </a:lnTo>
                    <a:lnTo>
                      <a:pt x="166466" y="196498"/>
                    </a:lnTo>
                    <a:close/>
                    <a:moveTo>
                      <a:pt x="166466" y="148609"/>
                    </a:moveTo>
                    <a:lnTo>
                      <a:pt x="154067" y="148609"/>
                    </a:lnTo>
                    <a:lnTo>
                      <a:pt x="154067" y="161007"/>
                    </a:lnTo>
                    <a:lnTo>
                      <a:pt x="166466" y="161007"/>
                    </a:lnTo>
                    <a:close/>
                    <a:moveTo>
                      <a:pt x="166466" y="113118"/>
                    </a:moveTo>
                    <a:lnTo>
                      <a:pt x="154067" y="113118"/>
                    </a:lnTo>
                    <a:lnTo>
                      <a:pt x="154067" y="125517"/>
                    </a:lnTo>
                    <a:lnTo>
                      <a:pt x="166466" y="125517"/>
                    </a:lnTo>
                    <a:close/>
                    <a:moveTo>
                      <a:pt x="201957" y="219590"/>
                    </a:moveTo>
                    <a:lnTo>
                      <a:pt x="189558" y="219590"/>
                    </a:lnTo>
                    <a:lnTo>
                      <a:pt x="189558" y="231989"/>
                    </a:lnTo>
                    <a:lnTo>
                      <a:pt x="201957" y="231989"/>
                    </a:lnTo>
                    <a:close/>
                    <a:moveTo>
                      <a:pt x="201957" y="184099"/>
                    </a:moveTo>
                    <a:lnTo>
                      <a:pt x="189558" y="184099"/>
                    </a:lnTo>
                    <a:lnTo>
                      <a:pt x="189558" y="196498"/>
                    </a:lnTo>
                    <a:lnTo>
                      <a:pt x="201957" y="196498"/>
                    </a:lnTo>
                    <a:close/>
                    <a:moveTo>
                      <a:pt x="201957" y="148609"/>
                    </a:moveTo>
                    <a:lnTo>
                      <a:pt x="189558" y="148609"/>
                    </a:lnTo>
                    <a:lnTo>
                      <a:pt x="189558" y="161007"/>
                    </a:lnTo>
                    <a:lnTo>
                      <a:pt x="201957" y="161007"/>
                    </a:lnTo>
                    <a:close/>
                    <a:moveTo>
                      <a:pt x="201957" y="113118"/>
                    </a:moveTo>
                    <a:lnTo>
                      <a:pt x="189558" y="113118"/>
                    </a:lnTo>
                    <a:lnTo>
                      <a:pt x="189558" y="125517"/>
                    </a:lnTo>
                    <a:lnTo>
                      <a:pt x="201957" y="125517"/>
                    </a:lnTo>
                    <a:close/>
                    <a:moveTo>
                      <a:pt x="237447" y="219590"/>
                    </a:moveTo>
                    <a:lnTo>
                      <a:pt x="225049" y="219590"/>
                    </a:lnTo>
                    <a:lnTo>
                      <a:pt x="225049" y="231989"/>
                    </a:lnTo>
                    <a:lnTo>
                      <a:pt x="237447" y="231989"/>
                    </a:lnTo>
                    <a:close/>
                    <a:moveTo>
                      <a:pt x="237447" y="184099"/>
                    </a:moveTo>
                    <a:lnTo>
                      <a:pt x="225049" y="184099"/>
                    </a:lnTo>
                    <a:lnTo>
                      <a:pt x="225049" y="196498"/>
                    </a:lnTo>
                    <a:lnTo>
                      <a:pt x="237447" y="196498"/>
                    </a:lnTo>
                    <a:close/>
                    <a:moveTo>
                      <a:pt x="237447" y="148609"/>
                    </a:moveTo>
                    <a:lnTo>
                      <a:pt x="225049" y="148609"/>
                    </a:lnTo>
                    <a:lnTo>
                      <a:pt x="225049" y="161007"/>
                    </a:lnTo>
                    <a:lnTo>
                      <a:pt x="237447" y="161007"/>
                    </a:lnTo>
                    <a:close/>
                    <a:moveTo>
                      <a:pt x="237447" y="113118"/>
                    </a:moveTo>
                    <a:lnTo>
                      <a:pt x="225049" y="113118"/>
                    </a:lnTo>
                    <a:lnTo>
                      <a:pt x="225049" y="125517"/>
                    </a:lnTo>
                    <a:lnTo>
                      <a:pt x="237447" y="125517"/>
                    </a:lnTo>
                    <a:close/>
                    <a:moveTo>
                      <a:pt x="346388" y="101572"/>
                    </a:moveTo>
                    <a:cubicBezTo>
                      <a:pt x="346388" y="107949"/>
                      <a:pt x="341219" y="113118"/>
                      <a:pt x="334842" y="113118"/>
                    </a:cubicBezTo>
                    <a:lnTo>
                      <a:pt x="260539" y="113118"/>
                    </a:lnTo>
                    <a:lnTo>
                      <a:pt x="260539" y="125517"/>
                    </a:lnTo>
                    <a:lnTo>
                      <a:pt x="334842" y="125517"/>
                    </a:lnTo>
                    <a:cubicBezTo>
                      <a:pt x="341219" y="125517"/>
                      <a:pt x="346388" y="130686"/>
                      <a:pt x="346388" y="137063"/>
                    </a:cubicBezTo>
                    <a:cubicBezTo>
                      <a:pt x="346388" y="143440"/>
                      <a:pt x="341219" y="148609"/>
                      <a:pt x="334842" y="148609"/>
                    </a:cubicBezTo>
                    <a:lnTo>
                      <a:pt x="260539" y="148609"/>
                    </a:lnTo>
                    <a:lnTo>
                      <a:pt x="260539" y="161007"/>
                    </a:lnTo>
                    <a:lnTo>
                      <a:pt x="334842" y="161007"/>
                    </a:lnTo>
                    <a:cubicBezTo>
                      <a:pt x="341219" y="161007"/>
                      <a:pt x="346388" y="166176"/>
                      <a:pt x="346388" y="172553"/>
                    </a:cubicBezTo>
                    <a:cubicBezTo>
                      <a:pt x="346388" y="178930"/>
                      <a:pt x="341219" y="184099"/>
                      <a:pt x="334842" y="184099"/>
                    </a:cubicBezTo>
                    <a:lnTo>
                      <a:pt x="260539" y="184099"/>
                    </a:lnTo>
                    <a:lnTo>
                      <a:pt x="260539" y="196498"/>
                    </a:lnTo>
                    <a:lnTo>
                      <a:pt x="334842" y="196498"/>
                    </a:lnTo>
                    <a:cubicBezTo>
                      <a:pt x="341219" y="196498"/>
                      <a:pt x="346388" y="201667"/>
                      <a:pt x="346388" y="208044"/>
                    </a:cubicBezTo>
                    <a:cubicBezTo>
                      <a:pt x="346388" y="214421"/>
                      <a:pt x="341219" y="219590"/>
                      <a:pt x="334842" y="219590"/>
                    </a:cubicBezTo>
                    <a:lnTo>
                      <a:pt x="260539" y="219590"/>
                    </a:lnTo>
                    <a:lnTo>
                      <a:pt x="260539" y="231989"/>
                    </a:lnTo>
                    <a:lnTo>
                      <a:pt x="334842" y="231989"/>
                    </a:lnTo>
                    <a:cubicBezTo>
                      <a:pt x="341219" y="231989"/>
                      <a:pt x="346388" y="237158"/>
                      <a:pt x="346388" y="243535"/>
                    </a:cubicBezTo>
                    <a:cubicBezTo>
                      <a:pt x="346388" y="249912"/>
                      <a:pt x="341219" y="255081"/>
                      <a:pt x="334842" y="255081"/>
                    </a:cubicBezTo>
                    <a:lnTo>
                      <a:pt x="260539" y="255081"/>
                    </a:lnTo>
                    <a:lnTo>
                      <a:pt x="260539" y="334841"/>
                    </a:lnTo>
                    <a:cubicBezTo>
                      <a:pt x="260539" y="341218"/>
                      <a:pt x="255370" y="346387"/>
                      <a:pt x="248993" y="346387"/>
                    </a:cubicBezTo>
                    <a:cubicBezTo>
                      <a:pt x="242616" y="346387"/>
                      <a:pt x="237447" y="341218"/>
                      <a:pt x="237447" y="334841"/>
                    </a:cubicBezTo>
                    <a:lnTo>
                      <a:pt x="237447" y="255081"/>
                    </a:lnTo>
                    <a:lnTo>
                      <a:pt x="225049" y="255081"/>
                    </a:lnTo>
                    <a:lnTo>
                      <a:pt x="225049" y="334841"/>
                    </a:lnTo>
                    <a:cubicBezTo>
                      <a:pt x="225049" y="341218"/>
                      <a:pt x="219880" y="346387"/>
                      <a:pt x="213503" y="346387"/>
                    </a:cubicBezTo>
                    <a:cubicBezTo>
                      <a:pt x="207126" y="346387"/>
                      <a:pt x="201957" y="341218"/>
                      <a:pt x="201957" y="334841"/>
                    </a:cubicBezTo>
                    <a:lnTo>
                      <a:pt x="201957" y="255081"/>
                    </a:lnTo>
                    <a:lnTo>
                      <a:pt x="189558" y="255081"/>
                    </a:lnTo>
                    <a:lnTo>
                      <a:pt x="189558" y="334841"/>
                    </a:lnTo>
                    <a:cubicBezTo>
                      <a:pt x="189558" y="341218"/>
                      <a:pt x="184389" y="346387"/>
                      <a:pt x="178012" y="346387"/>
                    </a:cubicBezTo>
                    <a:cubicBezTo>
                      <a:pt x="171635" y="346387"/>
                      <a:pt x="166466" y="341218"/>
                      <a:pt x="166466" y="334841"/>
                    </a:cubicBezTo>
                    <a:lnTo>
                      <a:pt x="166466" y="255081"/>
                    </a:lnTo>
                    <a:lnTo>
                      <a:pt x="154067" y="255081"/>
                    </a:lnTo>
                    <a:lnTo>
                      <a:pt x="154067" y="334841"/>
                    </a:lnTo>
                    <a:cubicBezTo>
                      <a:pt x="154067" y="341218"/>
                      <a:pt x="148898" y="346387"/>
                      <a:pt x="142521" y="346387"/>
                    </a:cubicBezTo>
                    <a:cubicBezTo>
                      <a:pt x="136144" y="346387"/>
                      <a:pt x="130975" y="341218"/>
                      <a:pt x="130975" y="334841"/>
                    </a:cubicBezTo>
                    <a:lnTo>
                      <a:pt x="130975" y="255081"/>
                    </a:lnTo>
                    <a:lnTo>
                      <a:pt x="118577" y="255081"/>
                    </a:lnTo>
                    <a:lnTo>
                      <a:pt x="118577" y="334841"/>
                    </a:lnTo>
                    <a:cubicBezTo>
                      <a:pt x="118577" y="341218"/>
                      <a:pt x="113408" y="346387"/>
                      <a:pt x="107031" y="346387"/>
                    </a:cubicBezTo>
                    <a:cubicBezTo>
                      <a:pt x="100654" y="346387"/>
                      <a:pt x="95485" y="341218"/>
                      <a:pt x="95485" y="334841"/>
                    </a:cubicBezTo>
                    <a:lnTo>
                      <a:pt x="95485" y="255081"/>
                    </a:lnTo>
                    <a:lnTo>
                      <a:pt x="11546" y="255081"/>
                    </a:lnTo>
                    <a:cubicBezTo>
                      <a:pt x="5169" y="255081"/>
                      <a:pt x="0" y="249912"/>
                      <a:pt x="0" y="243535"/>
                    </a:cubicBezTo>
                    <a:cubicBezTo>
                      <a:pt x="0" y="237158"/>
                      <a:pt x="5169" y="231989"/>
                      <a:pt x="11546" y="231989"/>
                    </a:cubicBezTo>
                    <a:lnTo>
                      <a:pt x="95485" y="231989"/>
                    </a:lnTo>
                    <a:lnTo>
                      <a:pt x="95485" y="219590"/>
                    </a:lnTo>
                    <a:lnTo>
                      <a:pt x="11546" y="219590"/>
                    </a:lnTo>
                    <a:cubicBezTo>
                      <a:pt x="5169" y="219590"/>
                      <a:pt x="0" y="214421"/>
                      <a:pt x="0" y="208044"/>
                    </a:cubicBezTo>
                    <a:cubicBezTo>
                      <a:pt x="0" y="201667"/>
                      <a:pt x="5169" y="196498"/>
                      <a:pt x="11546" y="196498"/>
                    </a:cubicBezTo>
                    <a:lnTo>
                      <a:pt x="95485" y="196498"/>
                    </a:lnTo>
                    <a:lnTo>
                      <a:pt x="95485" y="184099"/>
                    </a:lnTo>
                    <a:lnTo>
                      <a:pt x="11546" y="184099"/>
                    </a:lnTo>
                    <a:cubicBezTo>
                      <a:pt x="5169" y="184099"/>
                      <a:pt x="0" y="178930"/>
                      <a:pt x="0" y="172553"/>
                    </a:cubicBezTo>
                    <a:cubicBezTo>
                      <a:pt x="0" y="166176"/>
                      <a:pt x="5169" y="161007"/>
                      <a:pt x="11546" y="161007"/>
                    </a:cubicBezTo>
                    <a:lnTo>
                      <a:pt x="95485" y="161007"/>
                    </a:lnTo>
                    <a:lnTo>
                      <a:pt x="95485" y="148609"/>
                    </a:lnTo>
                    <a:lnTo>
                      <a:pt x="11546" y="148609"/>
                    </a:lnTo>
                    <a:cubicBezTo>
                      <a:pt x="5169" y="148609"/>
                      <a:pt x="0" y="143440"/>
                      <a:pt x="0" y="137063"/>
                    </a:cubicBezTo>
                    <a:cubicBezTo>
                      <a:pt x="0" y="130686"/>
                      <a:pt x="5169" y="125517"/>
                      <a:pt x="11546" y="125517"/>
                    </a:cubicBezTo>
                    <a:lnTo>
                      <a:pt x="95485" y="125517"/>
                    </a:lnTo>
                    <a:lnTo>
                      <a:pt x="95485" y="113118"/>
                    </a:lnTo>
                    <a:lnTo>
                      <a:pt x="11546" y="113118"/>
                    </a:lnTo>
                    <a:cubicBezTo>
                      <a:pt x="5169" y="113118"/>
                      <a:pt x="0" y="107949"/>
                      <a:pt x="0" y="101572"/>
                    </a:cubicBezTo>
                    <a:cubicBezTo>
                      <a:pt x="0" y="95195"/>
                      <a:pt x="5169" y="90026"/>
                      <a:pt x="11546" y="90026"/>
                    </a:cubicBezTo>
                    <a:lnTo>
                      <a:pt x="95485" y="90026"/>
                    </a:lnTo>
                    <a:lnTo>
                      <a:pt x="95485" y="11546"/>
                    </a:lnTo>
                    <a:cubicBezTo>
                      <a:pt x="95485" y="5169"/>
                      <a:pt x="100654" y="0"/>
                      <a:pt x="107031" y="0"/>
                    </a:cubicBezTo>
                    <a:cubicBezTo>
                      <a:pt x="113408" y="0"/>
                      <a:pt x="118577" y="5169"/>
                      <a:pt x="118577" y="11546"/>
                    </a:cubicBezTo>
                    <a:lnTo>
                      <a:pt x="118577" y="90026"/>
                    </a:lnTo>
                    <a:lnTo>
                      <a:pt x="130975" y="90026"/>
                    </a:lnTo>
                    <a:lnTo>
                      <a:pt x="130975" y="11546"/>
                    </a:lnTo>
                    <a:cubicBezTo>
                      <a:pt x="130975" y="5169"/>
                      <a:pt x="136144" y="0"/>
                      <a:pt x="142521" y="0"/>
                    </a:cubicBezTo>
                    <a:cubicBezTo>
                      <a:pt x="148898" y="0"/>
                      <a:pt x="154067" y="5169"/>
                      <a:pt x="154067" y="11546"/>
                    </a:cubicBezTo>
                    <a:lnTo>
                      <a:pt x="154067" y="90026"/>
                    </a:lnTo>
                    <a:lnTo>
                      <a:pt x="166466" y="90026"/>
                    </a:lnTo>
                    <a:lnTo>
                      <a:pt x="166466" y="11546"/>
                    </a:lnTo>
                    <a:cubicBezTo>
                      <a:pt x="166466" y="5169"/>
                      <a:pt x="171635" y="0"/>
                      <a:pt x="178012" y="0"/>
                    </a:cubicBezTo>
                    <a:cubicBezTo>
                      <a:pt x="184389" y="0"/>
                      <a:pt x="189558" y="5169"/>
                      <a:pt x="189558" y="11546"/>
                    </a:cubicBezTo>
                    <a:lnTo>
                      <a:pt x="189558" y="90026"/>
                    </a:lnTo>
                    <a:lnTo>
                      <a:pt x="201957" y="90026"/>
                    </a:lnTo>
                    <a:lnTo>
                      <a:pt x="201957" y="11546"/>
                    </a:lnTo>
                    <a:cubicBezTo>
                      <a:pt x="201957" y="5169"/>
                      <a:pt x="207126" y="0"/>
                      <a:pt x="213503" y="0"/>
                    </a:cubicBezTo>
                    <a:cubicBezTo>
                      <a:pt x="219880" y="0"/>
                      <a:pt x="225049" y="5169"/>
                      <a:pt x="225049" y="11546"/>
                    </a:cubicBezTo>
                    <a:lnTo>
                      <a:pt x="225049" y="90026"/>
                    </a:lnTo>
                    <a:lnTo>
                      <a:pt x="237447" y="90026"/>
                    </a:lnTo>
                    <a:lnTo>
                      <a:pt x="237447" y="11546"/>
                    </a:lnTo>
                    <a:cubicBezTo>
                      <a:pt x="237447" y="5169"/>
                      <a:pt x="242616" y="0"/>
                      <a:pt x="248993" y="0"/>
                    </a:cubicBezTo>
                    <a:cubicBezTo>
                      <a:pt x="255370" y="0"/>
                      <a:pt x="260539" y="5169"/>
                      <a:pt x="260539" y="11546"/>
                    </a:cubicBezTo>
                    <a:lnTo>
                      <a:pt x="260539" y="90026"/>
                    </a:lnTo>
                    <a:lnTo>
                      <a:pt x="334842" y="90026"/>
                    </a:lnTo>
                    <a:cubicBezTo>
                      <a:pt x="341219" y="90026"/>
                      <a:pt x="346388" y="95195"/>
                      <a:pt x="346388" y="10157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Rounded Corners 83">
                <a:extLst>
                  <a:ext uri="{FF2B5EF4-FFF2-40B4-BE49-F238E27FC236}">
                    <a16:creationId xmlns:a16="http://schemas.microsoft.com/office/drawing/2014/main" id="{A42150FB-A62D-4CB2-BC87-A0B13AE828A3}"/>
                  </a:ext>
                </a:extLst>
              </p:cNvPr>
              <p:cNvSpPr/>
              <p:nvPr/>
            </p:nvSpPr>
            <p:spPr bwMode="auto">
              <a:xfrm>
                <a:off x="6324615" y="6180985"/>
                <a:ext cx="234814" cy="238492"/>
              </a:xfrm>
              <a:prstGeom prst="roundRect">
                <a:avLst>
                  <a:gd name="adj" fmla="val 9078"/>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36" name="TextBox 35">
            <a:extLst>
              <a:ext uri="{FF2B5EF4-FFF2-40B4-BE49-F238E27FC236}">
                <a16:creationId xmlns:a16="http://schemas.microsoft.com/office/drawing/2014/main" id="{C4531009-4F03-46CE-9869-4EB33B95D782}"/>
              </a:ext>
            </a:extLst>
          </p:cNvPr>
          <p:cNvSpPr txBox="1"/>
          <p:nvPr/>
        </p:nvSpPr>
        <p:spPr>
          <a:xfrm>
            <a:off x="6081753" y="2893868"/>
            <a:ext cx="1134798" cy="461665"/>
          </a:xfrm>
          <a:prstGeom prst="rect">
            <a:avLst/>
          </a:prstGeom>
          <a:noFill/>
          <a:extLst>
            <a:ext uri="{909E8E84-426E-40DD-AFC4-6F175D3DCCD1}">
              <a14:hiddenFill xmlns:a14="http://schemas.microsoft.com/office/drawing/2010/main">
                <a:solidFill>
                  <a:srgbClr val="FFFFFF"/>
                </a:solidFill>
              </a14:hiddenFill>
            </a:ext>
          </a:extLst>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6">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3F2EF0BC-852A-47FD-A0E0-A3A2F4C7026C}"/>
              </a:ext>
            </a:extLst>
          </p:cNvPr>
          <p:cNvGrpSpPr/>
          <p:nvPr/>
        </p:nvGrpSpPr>
        <p:grpSpPr>
          <a:xfrm>
            <a:off x="8131467" y="2765550"/>
            <a:ext cx="407691" cy="412355"/>
            <a:chOff x="7143751" y="5654426"/>
            <a:chExt cx="407691" cy="412355"/>
          </a:xfrm>
        </p:grpSpPr>
        <p:sp>
          <p:nvSpPr>
            <p:cNvPr id="66" name="Oval 65">
              <a:extLst>
                <a:ext uri="{FF2B5EF4-FFF2-40B4-BE49-F238E27FC236}">
                  <a16:creationId xmlns:a16="http://schemas.microsoft.com/office/drawing/2014/main" id="{07DBC1AB-24FB-4254-B668-4631E2E1F63B}"/>
                </a:ext>
              </a:extLst>
            </p:cNvPr>
            <p:cNvSpPr/>
            <p:nvPr/>
          </p:nvSpPr>
          <p:spPr bwMode="auto">
            <a:xfrm rot="5400000">
              <a:off x="7141419" y="5656758"/>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8" name="Group 4">
              <a:extLst>
                <a:ext uri="{FF2B5EF4-FFF2-40B4-BE49-F238E27FC236}">
                  <a16:creationId xmlns:a16="http://schemas.microsoft.com/office/drawing/2014/main" id="{1C4A7823-72B1-4F54-8C66-CA1AF53C411C}"/>
                </a:ext>
              </a:extLst>
            </p:cNvPr>
            <p:cNvGrpSpPr>
              <a:grpSpLocks noChangeAspect="1"/>
            </p:cNvGrpSpPr>
            <p:nvPr/>
          </p:nvGrpSpPr>
          <p:grpSpPr bwMode="auto">
            <a:xfrm>
              <a:off x="7264609" y="5793025"/>
              <a:ext cx="180179" cy="120119"/>
              <a:chOff x="689" y="861"/>
              <a:chExt cx="216" cy="144"/>
            </a:xfrm>
          </p:grpSpPr>
          <p:sp>
            <p:nvSpPr>
              <p:cNvPr id="99" name="Freeform 5">
                <a:extLst>
                  <a:ext uri="{FF2B5EF4-FFF2-40B4-BE49-F238E27FC236}">
                    <a16:creationId xmlns:a16="http://schemas.microsoft.com/office/drawing/2014/main" id="{31FB4A84-FBE7-41DD-9945-C49272449420}"/>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6">
                <a:extLst>
                  <a:ext uri="{FF2B5EF4-FFF2-40B4-BE49-F238E27FC236}">
                    <a16:creationId xmlns:a16="http://schemas.microsoft.com/office/drawing/2014/main" id="{A84FEC3D-F90A-4359-B28F-EFB59DD0EE14}"/>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7">
                <a:extLst>
                  <a:ext uri="{FF2B5EF4-FFF2-40B4-BE49-F238E27FC236}">
                    <a16:creationId xmlns:a16="http://schemas.microsoft.com/office/drawing/2014/main" id="{613C85C5-4B25-4BD2-A363-60856259144A}"/>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8">
                <a:extLst>
                  <a:ext uri="{FF2B5EF4-FFF2-40B4-BE49-F238E27FC236}">
                    <a16:creationId xmlns:a16="http://schemas.microsoft.com/office/drawing/2014/main" id="{6D494580-46C3-4343-B680-99C895D89023}"/>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8" name="Picture 17">
            <a:extLst>
              <a:ext uri="{FF2B5EF4-FFF2-40B4-BE49-F238E27FC236}">
                <a16:creationId xmlns:a16="http://schemas.microsoft.com/office/drawing/2014/main" id="{32187218-63F4-4861-A8BD-CE72EA8FD16E}"/>
              </a:ext>
            </a:extLst>
          </p:cNvPr>
          <p:cNvPicPr>
            <a:picLocks noChangeAspect="1"/>
          </p:cNvPicPr>
          <p:nvPr/>
        </p:nvPicPr>
        <p:blipFill rotWithShape="1">
          <a:blip r:embed="rId17"/>
          <a:srcRect l="4969" r="4969"/>
          <a:stretch/>
        </p:blipFill>
        <p:spPr>
          <a:xfrm>
            <a:off x="787236" y="1101871"/>
            <a:ext cx="2194560" cy="1371600"/>
          </a:xfrm>
          <a:prstGeom prst="rect">
            <a:avLst/>
          </a:prstGeom>
          <a:ln>
            <a:noFill/>
          </a:ln>
          <a:effectLst>
            <a:outerShdw blurRad="190500" dist="76200" dir="2700000" algn="ctr" rotWithShape="0">
              <a:prstClr val="black">
                <a:alpha val="40000"/>
              </a:prstClr>
            </a:outerShdw>
          </a:effectLst>
        </p:spPr>
      </p:pic>
      <p:pic>
        <p:nvPicPr>
          <p:cNvPr id="20" name="Picture 19">
            <a:extLst>
              <a:ext uri="{FF2B5EF4-FFF2-40B4-BE49-F238E27FC236}">
                <a16:creationId xmlns:a16="http://schemas.microsoft.com/office/drawing/2014/main" id="{D66F810B-B36E-45BF-B854-9E9F320D48B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5808" y="2517209"/>
            <a:ext cx="1181100" cy="571500"/>
          </a:xfrm>
          <a:prstGeom prst="rect">
            <a:avLst/>
          </a:prstGeom>
        </p:spPr>
      </p:pic>
      <p:sp>
        <p:nvSpPr>
          <p:cNvPr id="33" name="TextBox 32">
            <a:extLst>
              <a:ext uri="{FF2B5EF4-FFF2-40B4-BE49-F238E27FC236}">
                <a16:creationId xmlns:a16="http://schemas.microsoft.com/office/drawing/2014/main" id="{09B87250-470B-4481-AEBB-A3CA7A42B96A}"/>
              </a:ext>
            </a:extLst>
          </p:cNvPr>
          <p:cNvSpPr txBox="1"/>
          <p:nvPr/>
        </p:nvSpPr>
        <p:spPr>
          <a:xfrm>
            <a:off x="524780" y="2910765"/>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9">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7788EE3B-FB2A-4C9C-A4E1-4FF00E549391}"/>
              </a:ext>
            </a:extLst>
          </p:cNvPr>
          <p:cNvGrpSpPr/>
          <p:nvPr/>
        </p:nvGrpSpPr>
        <p:grpSpPr>
          <a:xfrm>
            <a:off x="2619161" y="2763467"/>
            <a:ext cx="407691" cy="412355"/>
            <a:chOff x="11177642" y="2090781"/>
            <a:chExt cx="407691" cy="412355"/>
          </a:xfrm>
        </p:grpSpPr>
        <p:sp>
          <p:nvSpPr>
            <p:cNvPr id="55" name="Oval 54">
              <a:extLst>
                <a:ext uri="{FF2B5EF4-FFF2-40B4-BE49-F238E27FC236}">
                  <a16:creationId xmlns:a16="http://schemas.microsoft.com/office/drawing/2014/main" id="{F627EDB8-1AEE-474F-A224-BD477732D13E}"/>
                </a:ext>
              </a:extLst>
            </p:cNvPr>
            <p:cNvSpPr/>
            <p:nvPr/>
          </p:nvSpPr>
          <p:spPr bwMode="auto">
            <a:xfrm rot="5400000">
              <a:off x="11175310" y="2093113"/>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19" name="Group 285">
              <a:extLst>
                <a:ext uri="{FF2B5EF4-FFF2-40B4-BE49-F238E27FC236}">
                  <a16:creationId xmlns:a16="http://schemas.microsoft.com/office/drawing/2014/main" id="{66EC7199-8DC9-48F7-8BA4-90C4F8AE1DF3}"/>
                </a:ext>
              </a:extLst>
            </p:cNvPr>
            <p:cNvGrpSpPr>
              <a:grpSpLocks noChangeAspect="1"/>
            </p:cNvGrpSpPr>
            <p:nvPr/>
          </p:nvGrpSpPr>
          <p:grpSpPr bwMode="auto">
            <a:xfrm>
              <a:off x="11275276" y="2206117"/>
              <a:ext cx="187505" cy="187505"/>
              <a:chOff x="2402" y="3358"/>
              <a:chExt cx="256" cy="256"/>
            </a:xfrm>
          </p:grpSpPr>
          <p:sp>
            <p:nvSpPr>
              <p:cNvPr id="120" name="AutoShape 284">
                <a:extLst>
                  <a:ext uri="{FF2B5EF4-FFF2-40B4-BE49-F238E27FC236}">
                    <a16:creationId xmlns:a16="http://schemas.microsoft.com/office/drawing/2014/main" id="{A065A9B9-B215-4820-95FF-D5D5D7FBD172}"/>
                  </a:ext>
                </a:extLst>
              </p:cNvPr>
              <p:cNvSpPr>
                <a:spLocks noChangeAspect="1" noChangeArrowheads="1" noTextEdit="1"/>
              </p:cNvSpPr>
              <p:nvPr/>
            </p:nvSpPr>
            <p:spPr bwMode="auto">
              <a:xfrm>
                <a:off x="2402" y="335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286">
                <a:extLst>
                  <a:ext uri="{FF2B5EF4-FFF2-40B4-BE49-F238E27FC236}">
                    <a16:creationId xmlns:a16="http://schemas.microsoft.com/office/drawing/2014/main" id="{3BDD21D4-4CC9-4238-820F-6ABEEB228C21}"/>
                  </a:ext>
                </a:extLst>
              </p:cNvPr>
              <p:cNvSpPr>
                <a:spLocks/>
              </p:cNvSpPr>
              <p:nvPr/>
            </p:nvSpPr>
            <p:spPr bwMode="auto">
              <a:xfrm>
                <a:off x="2485" y="3578"/>
                <a:ext cx="16" cy="9"/>
              </a:xfrm>
              <a:custGeom>
                <a:avLst/>
                <a:gdLst>
                  <a:gd name="T0" fmla="*/ 13 w 26"/>
                  <a:gd name="T1" fmla="*/ 13 h 14"/>
                  <a:gd name="T2" fmla="*/ 13 w 26"/>
                  <a:gd name="T3" fmla="*/ 13 h 14"/>
                  <a:gd name="T4" fmla="*/ 4 w 26"/>
                  <a:gd name="T5" fmla="*/ 9 h 14"/>
                  <a:gd name="T6" fmla="*/ 0 w 26"/>
                  <a:gd name="T7" fmla="*/ 0 h 14"/>
                  <a:gd name="T8" fmla="*/ 0 w 26"/>
                  <a:gd name="T9" fmla="*/ 0 h 14"/>
                  <a:gd name="T10" fmla="*/ 13 w 26"/>
                  <a:gd name="T11" fmla="*/ 14 h 14"/>
                  <a:gd name="T12" fmla="*/ 26 w 26"/>
                  <a:gd name="T13" fmla="*/ 0 h 14"/>
                  <a:gd name="T14" fmla="*/ 26 w 26"/>
                  <a:gd name="T15" fmla="*/ 0 h 14"/>
                  <a:gd name="T16" fmla="*/ 23 w 26"/>
                  <a:gd name="T17" fmla="*/ 9 h 14"/>
                  <a:gd name="T18" fmla="*/ 13 w 26"/>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13" y="13"/>
                    </a:moveTo>
                    <a:lnTo>
                      <a:pt x="13" y="13"/>
                    </a:lnTo>
                    <a:cubicBezTo>
                      <a:pt x="10" y="13"/>
                      <a:pt x="6" y="11"/>
                      <a:pt x="4" y="9"/>
                    </a:cubicBezTo>
                    <a:cubicBezTo>
                      <a:pt x="1" y="6"/>
                      <a:pt x="0" y="3"/>
                      <a:pt x="0" y="0"/>
                    </a:cubicBezTo>
                    <a:cubicBezTo>
                      <a:pt x="0" y="0"/>
                      <a:pt x="0" y="0"/>
                      <a:pt x="0" y="0"/>
                    </a:cubicBezTo>
                    <a:cubicBezTo>
                      <a:pt x="0" y="8"/>
                      <a:pt x="6" y="14"/>
                      <a:pt x="13" y="14"/>
                    </a:cubicBezTo>
                    <a:cubicBezTo>
                      <a:pt x="21" y="14"/>
                      <a:pt x="26" y="8"/>
                      <a:pt x="26" y="0"/>
                    </a:cubicBezTo>
                    <a:cubicBezTo>
                      <a:pt x="26" y="0"/>
                      <a:pt x="26" y="0"/>
                      <a:pt x="26" y="0"/>
                    </a:cubicBezTo>
                    <a:cubicBezTo>
                      <a:pt x="26" y="3"/>
                      <a:pt x="25" y="6"/>
                      <a:pt x="23" y="9"/>
                    </a:cubicBezTo>
                    <a:cubicBezTo>
                      <a:pt x="20" y="11"/>
                      <a:pt x="17" y="13"/>
                      <a:pt x="13" y="1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287">
                <a:extLst>
                  <a:ext uri="{FF2B5EF4-FFF2-40B4-BE49-F238E27FC236}">
                    <a16:creationId xmlns:a16="http://schemas.microsoft.com/office/drawing/2014/main" id="{741C2BE8-6E02-49B0-85E8-C3EF32C39292}"/>
                  </a:ext>
                </a:extLst>
              </p:cNvPr>
              <p:cNvSpPr>
                <a:spLocks/>
              </p:cNvSpPr>
              <p:nvPr/>
            </p:nvSpPr>
            <p:spPr bwMode="auto">
              <a:xfrm>
                <a:off x="2449" y="3404"/>
                <a:ext cx="185" cy="174"/>
              </a:xfrm>
              <a:custGeom>
                <a:avLst/>
                <a:gdLst>
                  <a:gd name="T0" fmla="*/ 110 w 297"/>
                  <a:gd name="T1" fmla="*/ 281 h 281"/>
                  <a:gd name="T2" fmla="*/ 110 w 297"/>
                  <a:gd name="T3" fmla="*/ 281 h 281"/>
                  <a:gd name="T4" fmla="*/ 110 w 297"/>
                  <a:gd name="T5" fmla="*/ 280 h 281"/>
                  <a:gd name="T6" fmla="*/ 108 w 297"/>
                  <a:gd name="T7" fmla="*/ 267 h 281"/>
                  <a:gd name="T8" fmla="*/ 219 w 297"/>
                  <a:gd name="T9" fmla="*/ 267 h 281"/>
                  <a:gd name="T10" fmla="*/ 217 w 297"/>
                  <a:gd name="T11" fmla="*/ 280 h 281"/>
                  <a:gd name="T12" fmla="*/ 217 w 297"/>
                  <a:gd name="T13" fmla="*/ 281 h 281"/>
                  <a:gd name="T14" fmla="*/ 257 w 297"/>
                  <a:gd name="T15" fmla="*/ 241 h 281"/>
                  <a:gd name="T16" fmla="*/ 297 w 297"/>
                  <a:gd name="T17" fmla="*/ 281 h 281"/>
                  <a:gd name="T18" fmla="*/ 297 w 297"/>
                  <a:gd name="T19" fmla="*/ 280 h 281"/>
                  <a:gd name="T20" fmla="*/ 294 w 297"/>
                  <a:gd name="T21" fmla="*/ 265 h 281"/>
                  <a:gd name="T22" fmla="*/ 285 w 297"/>
                  <a:gd name="T23" fmla="*/ 252 h 281"/>
                  <a:gd name="T24" fmla="*/ 272 w 297"/>
                  <a:gd name="T25" fmla="*/ 243 h 281"/>
                  <a:gd name="T26" fmla="*/ 257 w 297"/>
                  <a:gd name="T27" fmla="*/ 240 h 281"/>
                  <a:gd name="T28" fmla="*/ 80 w 297"/>
                  <a:gd name="T29" fmla="*/ 240 h 281"/>
                  <a:gd name="T30" fmla="*/ 62 w 297"/>
                  <a:gd name="T31" fmla="*/ 187 h 281"/>
                  <a:gd name="T32" fmla="*/ 0 w 297"/>
                  <a:gd name="T33" fmla="*/ 0 h 281"/>
                  <a:gd name="T34" fmla="*/ 80 w 297"/>
                  <a:gd name="T35" fmla="*/ 243 h 281"/>
                  <a:gd name="T36" fmla="*/ 110 w 297"/>
                  <a:gd name="T3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81">
                    <a:moveTo>
                      <a:pt x="110" y="281"/>
                    </a:moveTo>
                    <a:lnTo>
                      <a:pt x="110" y="281"/>
                    </a:lnTo>
                    <a:cubicBezTo>
                      <a:pt x="110" y="281"/>
                      <a:pt x="110" y="280"/>
                      <a:pt x="110" y="280"/>
                    </a:cubicBezTo>
                    <a:cubicBezTo>
                      <a:pt x="110" y="276"/>
                      <a:pt x="109" y="272"/>
                      <a:pt x="108" y="267"/>
                    </a:cubicBezTo>
                    <a:lnTo>
                      <a:pt x="219" y="267"/>
                    </a:lnTo>
                    <a:cubicBezTo>
                      <a:pt x="218" y="272"/>
                      <a:pt x="217" y="276"/>
                      <a:pt x="217" y="280"/>
                    </a:cubicBezTo>
                    <a:cubicBezTo>
                      <a:pt x="217" y="280"/>
                      <a:pt x="217" y="281"/>
                      <a:pt x="217" y="281"/>
                    </a:cubicBezTo>
                    <a:cubicBezTo>
                      <a:pt x="217" y="259"/>
                      <a:pt x="235" y="241"/>
                      <a:pt x="257" y="241"/>
                    </a:cubicBezTo>
                    <a:cubicBezTo>
                      <a:pt x="279" y="241"/>
                      <a:pt x="296" y="259"/>
                      <a:pt x="297" y="281"/>
                    </a:cubicBezTo>
                    <a:cubicBezTo>
                      <a:pt x="297" y="281"/>
                      <a:pt x="297" y="280"/>
                      <a:pt x="297" y="280"/>
                    </a:cubicBezTo>
                    <a:cubicBezTo>
                      <a:pt x="297" y="275"/>
                      <a:pt x="296" y="270"/>
                      <a:pt x="294" y="265"/>
                    </a:cubicBezTo>
                    <a:cubicBezTo>
                      <a:pt x="292" y="260"/>
                      <a:pt x="289" y="256"/>
                      <a:pt x="285" y="252"/>
                    </a:cubicBezTo>
                    <a:cubicBezTo>
                      <a:pt x="282" y="248"/>
                      <a:pt x="277" y="245"/>
                      <a:pt x="272" y="243"/>
                    </a:cubicBezTo>
                    <a:cubicBezTo>
                      <a:pt x="268" y="241"/>
                      <a:pt x="262" y="240"/>
                      <a:pt x="257" y="240"/>
                    </a:cubicBezTo>
                    <a:lnTo>
                      <a:pt x="80" y="240"/>
                    </a:lnTo>
                    <a:lnTo>
                      <a:pt x="62" y="187"/>
                    </a:lnTo>
                    <a:lnTo>
                      <a:pt x="0" y="0"/>
                    </a:lnTo>
                    <a:lnTo>
                      <a:pt x="80" y="243"/>
                    </a:lnTo>
                    <a:cubicBezTo>
                      <a:pt x="97" y="247"/>
                      <a:pt x="110" y="263"/>
                      <a:pt x="110" y="28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288">
                <a:extLst>
                  <a:ext uri="{FF2B5EF4-FFF2-40B4-BE49-F238E27FC236}">
                    <a16:creationId xmlns:a16="http://schemas.microsoft.com/office/drawing/2014/main" id="{F98F6474-2148-4EB4-A2FB-9687D85CA356}"/>
                  </a:ext>
                </a:extLst>
              </p:cNvPr>
              <p:cNvSpPr>
                <a:spLocks/>
              </p:cNvSpPr>
              <p:nvPr/>
            </p:nvSpPr>
            <p:spPr bwMode="auto">
              <a:xfrm>
                <a:off x="2600" y="3578"/>
                <a:ext cx="17" cy="9"/>
              </a:xfrm>
              <a:custGeom>
                <a:avLst/>
                <a:gdLst>
                  <a:gd name="T0" fmla="*/ 14 w 27"/>
                  <a:gd name="T1" fmla="*/ 13 h 14"/>
                  <a:gd name="T2" fmla="*/ 14 w 27"/>
                  <a:gd name="T3" fmla="*/ 13 h 14"/>
                  <a:gd name="T4" fmla="*/ 4 w 27"/>
                  <a:gd name="T5" fmla="*/ 9 h 14"/>
                  <a:gd name="T6" fmla="*/ 1 w 27"/>
                  <a:gd name="T7" fmla="*/ 0 h 14"/>
                  <a:gd name="T8" fmla="*/ 0 w 27"/>
                  <a:gd name="T9" fmla="*/ 0 h 14"/>
                  <a:gd name="T10" fmla="*/ 14 w 27"/>
                  <a:gd name="T11" fmla="*/ 14 h 14"/>
                  <a:gd name="T12" fmla="*/ 27 w 27"/>
                  <a:gd name="T13" fmla="*/ 0 h 14"/>
                  <a:gd name="T14" fmla="*/ 27 w 27"/>
                  <a:gd name="T15" fmla="*/ 0 h 14"/>
                  <a:gd name="T16" fmla="*/ 23 w 27"/>
                  <a:gd name="T17" fmla="*/ 9 h 14"/>
                  <a:gd name="T18" fmla="*/ 14 w 27"/>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14" y="13"/>
                    </a:moveTo>
                    <a:lnTo>
                      <a:pt x="14" y="13"/>
                    </a:lnTo>
                    <a:cubicBezTo>
                      <a:pt x="10" y="13"/>
                      <a:pt x="7" y="11"/>
                      <a:pt x="4" y="9"/>
                    </a:cubicBezTo>
                    <a:cubicBezTo>
                      <a:pt x="2" y="6"/>
                      <a:pt x="1" y="3"/>
                      <a:pt x="1" y="0"/>
                    </a:cubicBezTo>
                    <a:cubicBezTo>
                      <a:pt x="1" y="0"/>
                      <a:pt x="0" y="0"/>
                      <a:pt x="0" y="0"/>
                    </a:cubicBezTo>
                    <a:cubicBezTo>
                      <a:pt x="0" y="8"/>
                      <a:pt x="6" y="14"/>
                      <a:pt x="14" y="14"/>
                    </a:cubicBezTo>
                    <a:cubicBezTo>
                      <a:pt x="21" y="14"/>
                      <a:pt x="27" y="8"/>
                      <a:pt x="27" y="0"/>
                    </a:cubicBezTo>
                    <a:cubicBezTo>
                      <a:pt x="27" y="0"/>
                      <a:pt x="27" y="0"/>
                      <a:pt x="27" y="0"/>
                    </a:cubicBezTo>
                    <a:cubicBezTo>
                      <a:pt x="27" y="3"/>
                      <a:pt x="26" y="6"/>
                      <a:pt x="23" y="9"/>
                    </a:cubicBezTo>
                    <a:cubicBezTo>
                      <a:pt x="21" y="11"/>
                      <a:pt x="17" y="13"/>
                      <a:pt x="14" y="1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289">
                <a:extLst>
                  <a:ext uri="{FF2B5EF4-FFF2-40B4-BE49-F238E27FC236}">
                    <a16:creationId xmlns:a16="http://schemas.microsoft.com/office/drawing/2014/main" id="{67F0991E-88DB-4DC5-B7BA-2532BD2CBCA5}"/>
                  </a:ext>
                </a:extLst>
              </p:cNvPr>
              <p:cNvSpPr>
                <a:spLocks/>
              </p:cNvSpPr>
              <p:nvPr/>
            </p:nvSpPr>
            <p:spPr bwMode="auto">
              <a:xfrm>
                <a:off x="2402" y="3371"/>
                <a:ext cx="97" cy="207"/>
              </a:xfrm>
              <a:custGeom>
                <a:avLst/>
                <a:gdLst>
                  <a:gd name="T0" fmla="*/ 129 w 156"/>
                  <a:gd name="T1" fmla="*/ 297 h 334"/>
                  <a:gd name="T2" fmla="*/ 129 w 156"/>
                  <a:gd name="T3" fmla="*/ 297 h 334"/>
                  <a:gd name="T4" fmla="*/ 112 w 156"/>
                  <a:gd name="T5" fmla="*/ 312 h 334"/>
                  <a:gd name="T6" fmla="*/ 106 w 156"/>
                  <a:gd name="T7" fmla="*/ 333 h 334"/>
                  <a:gd name="T8" fmla="*/ 106 w 156"/>
                  <a:gd name="T9" fmla="*/ 334 h 334"/>
                  <a:gd name="T10" fmla="*/ 146 w 156"/>
                  <a:gd name="T11" fmla="*/ 294 h 334"/>
                  <a:gd name="T12" fmla="*/ 156 w 156"/>
                  <a:gd name="T13" fmla="*/ 296 h 334"/>
                  <a:gd name="T14" fmla="*/ 76 w 156"/>
                  <a:gd name="T15" fmla="*/ 53 h 334"/>
                  <a:gd name="T16" fmla="*/ 76 w 156"/>
                  <a:gd name="T17" fmla="*/ 53 h 334"/>
                  <a:gd name="T18" fmla="*/ 58 w 156"/>
                  <a:gd name="T19" fmla="*/ 0 h 334"/>
                  <a:gd name="T20" fmla="*/ 0 w 156"/>
                  <a:gd name="T21" fmla="*/ 0 h 334"/>
                  <a:gd name="T22" fmla="*/ 0 w 156"/>
                  <a:gd name="T23" fmla="*/ 27 h 334"/>
                  <a:gd name="T24" fmla="*/ 39 w 156"/>
                  <a:gd name="T25" fmla="*/ 27 h 334"/>
                  <a:gd name="T26" fmla="*/ 129 w 156"/>
                  <a:gd name="T27"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334">
                    <a:moveTo>
                      <a:pt x="129" y="297"/>
                    </a:moveTo>
                    <a:lnTo>
                      <a:pt x="129" y="297"/>
                    </a:lnTo>
                    <a:cubicBezTo>
                      <a:pt x="122" y="301"/>
                      <a:pt x="116" y="305"/>
                      <a:pt x="112" y="312"/>
                    </a:cubicBezTo>
                    <a:cubicBezTo>
                      <a:pt x="108" y="319"/>
                      <a:pt x="106" y="326"/>
                      <a:pt x="106" y="333"/>
                    </a:cubicBezTo>
                    <a:cubicBezTo>
                      <a:pt x="106" y="333"/>
                      <a:pt x="106" y="334"/>
                      <a:pt x="106" y="334"/>
                    </a:cubicBezTo>
                    <a:cubicBezTo>
                      <a:pt x="107" y="312"/>
                      <a:pt x="124" y="294"/>
                      <a:pt x="146" y="294"/>
                    </a:cubicBezTo>
                    <a:cubicBezTo>
                      <a:pt x="150" y="294"/>
                      <a:pt x="153" y="295"/>
                      <a:pt x="156" y="296"/>
                    </a:cubicBezTo>
                    <a:lnTo>
                      <a:pt x="76" y="53"/>
                    </a:lnTo>
                    <a:lnTo>
                      <a:pt x="76" y="53"/>
                    </a:lnTo>
                    <a:lnTo>
                      <a:pt x="58" y="0"/>
                    </a:lnTo>
                    <a:lnTo>
                      <a:pt x="0" y="0"/>
                    </a:lnTo>
                    <a:lnTo>
                      <a:pt x="0" y="27"/>
                    </a:lnTo>
                    <a:lnTo>
                      <a:pt x="39" y="27"/>
                    </a:lnTo>
                    <a:lnTo>
                      <a:pt x="129" y="29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290">
                <a:extLst>
                  <a:ext uri="{FF2B5EF4-FFF2-40B4-BE49-F238E27FC236}">
                    <a16:creationId xmlns:a16="http://schemas.microsoft.com/office/drawing/2014/main" id="{C3C877DF-7F2E-4574-899D-8BDB124F3A63}"/>
                  </a:ext>
                </a:extLst>
              </p:cNvPr>
              <p:cNvSpPr>
                <a:spLocks/>
              </p:cNvSpPr>
              <p:nvPr/>
            </p:nvSpPr>
            <p:spPr bwMode="auto">
              <a:xfrm>
                <a:off x="2449" y="3404"/>
                <a:ext cx="217" cy="116"/>
              </a:xfrm>
              <a:custGeom>
                <a:avLst/>
                <a:gdLst>
                  <a:gd name="T0" fmla="*/ 288 w 350"/>
                  <a:gd name="T1" fmla="*/ 187 h 187"/>
                  <a:gd name="T2" fmla="*/ 288 w 350"/>
                  <a:gd name="T3" fmla="*/ 187 h 187"/>
                  <a:gd name="T4" fmla="*/ 350 w 350"/>
                  <a:gd name="T5" fmla="*/ 0 h 187"/>
                  <a:gd name="T6" fmla="*/ 0 w 350"/>
                  <a:gd name="T7" fmla="*/ 0 h 187"/>
                  <a:gd name="T8" fmla="*/ 62 w 350"/>
                  <a:gd name="T9" fmla="*/ 187 h 187"/>
                  <a:gd name="T10" fmla="*/ 288 w 350"/>
                  <a:gd name="T11" fmla="*/ 187 h 187"/>
                </a:gdLst>
                <a:ahLst/>
                <a:cxnLst>
                  <a:cxn ang="0">
                    <a:pos x="T0" y="T1"/>
                  </a:cxn>
                  <a:cxn ang="0">
                    <a:pos x="T2" y="T3"/>
                  </a:cxn>
                  <a:cxn ang="0">
                    <a:pos x="T4" y="T5"/>
                  </a:cxn>
                  <a:cxn ang="0">
                    <a:pos x="T6" y="T7"/>
                  </a:cxn>
                  <a:cxn ang="0">
                    <a:pos x="T8" y="T9"/>
                  </a:cxn>
                  <a:cxn ang="0">
                    <a:pos x="T10" y="T11"/>
                  </a:cxn>
                </a:cxnLst>
                <a:rect l="0" t="0" r="r" b="b"/>
                <a:pathLst>
                  <a:path w="350" h="187">
                    <a:moveTo>
                      <a:pt x="288" y="187"/>
                    </a:moveTo>
                    <a:lnTo>
                      <a:pt x="288" y="187"/>
                    </a:lnTo>
                    <a:lnTo>
                      <a:pt x="350" y="0"/>
                    </a:lnTo>
                    <a:lnTo>
                      <a:pt x="0" y="0"/>
                    </a:lnTo>
                    <a:lnTo>
                      <a:pt x="62" y="187"/>
                    </a:lnTo>
                    <a:lnTo>
                      <a:pt x="288" y="187"/>
                    </a:lnTo>
                    <a:close/>
                  </a:path>
                </a:pathLst>
              </a:custGeom>
              <a:solidFill>
                <a:srgbClr val="5C005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291">
                <a:extLst>
                  <a:ext uri="{FF2B5EF4-FFF2-40B4-BE49-F238E27FC236}">
                    <a16:creationId xmlns:a16="http://schemas.microsoft.com/office/drawing/2014/main" id="{4EFA6906-3273-4F0C-B889-750004164EFF}"/>
                  </a:ext>
                </a:extLst>
              </p:cNvPr>
              <p:cNvSpPr>
                <a:spLocks/>
              </p:cNvSpPr>
              <p:nvPr/>
            </p:nvSpPr>
            <p:spPr bwMode="auto">
              <a:xfrm>
                <a:off x="2468" y="3578"/>
                <a:ext cx="49" cy="25"/>
              </a:xfrm>
              <a:custGeom>
                <a:avLst/>
                <a:gdLst>
                  <a:gd name="T0" fmla="*/ 68 w 80"/>
                  <a:gd name="T1" fmla="*/ 28 h 40"/>
                  <a:gd name="T2" fmla="*/ 68 w 80"/>
                  <a:gd name="T3" fmla="*/ 28 h 40"/>
                  <a:gd name="T4" fmla="*/ 56 w 80"/>
                  <a:gd name="T5" fmla="*/ 36 h 40"/>
                  <a:gd name="T6" fmla="*/ 40 w 80"/>
                  <a:gd name="T7" fmla="*/ 39 h 40"/>
                  <a:gd name="T8" fmla="*/ 25 w 80"/>
                  <a:gd name="T9" fmla="*/ 36 h 40"/>
                  <a:gd name="T10" fmla="*/ 12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1" y="34"/>
                      <a:pt x="56" y="36"/>
                    </a:cubicBezTo>
                    <a:cubicBezTo>
                      <a:pt x="51" y="38"/>
                      <a:pt x="46" y="39"/>
                      <a:pt x="40" y="39"/>
                    </a:cubicBezTo>
                    <a:cubicBezTo>
                      <a:pt x="35" y="39"/>
                      <a:pt x="29" y="38"/>
                      <a:pt x="25" y="36"/>
                    </a:cubicBezTo>
                    <a:cubicBezTo>
                      <a:pt x="20" y="34"/>
                      <a:pt x="15" y="31"/>
                      <a:pt x="12"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292">
                <a:extLst>
                  <a:ext uri="{FF2B5EF4-FFF2-40B4-BE49-F238E27FC236}">
                    <a16:creationId xmlns:a16="http://schemas.microsoft.com/office/drawing/2014/main" id="{2ED05971-167A-41D6-89D8-869C9950A635}"/>
                  </a:ext>
                </a:extLst>
              </p:cNvPr>
              <p:cNvSpPr>
                <a:spLocks/>
              </p:cNvSpPr>
              <p:nvPr/>
            </p:nvSpPr>
            <p:spPr bwMode="auto">
              <a:xfrm>
                <a:off x="2485" y="3570"/>
                <a:ext cx="16" cy="8"/>
              </a:xfrm>
              <a:custGeom>
                <a:avLst/>
                <a:gdLst>
                  <a:gd name="T0" fmla="*/ 23 w 27"/>
                  <a:gd name="T1" fmla="*/ 4 h 14"/>
                  <a:gd name="T2" fmla="*/ 23 w 27"/>
                  <a:gd name="T3" fmla="*/ 4 h 14"/>
                  <a:gd name="T4" fmla="*/ 13 w 27"/>
                  <a:gd name="T5" fmla="*/ 0 h 14"/>
                  <a:gd name="T6" fmla="*/ 4 w 27"/>
                  <a:gd name="T7" fmla="*/ 4 h 14"/>
                  <a:gd name="T8" fmla="*/ 0 w 27"/>
                  <a:gd name="T9" fmla="*/ 13 h 14"/>
                  <a:gd name="T10" fmla="*/ 0 w 27"/>
                  <a:gd name="T11" fmla="*/ 14 h 14"/>
                  <a:gd name="T12" fmla="*/ 13 w 27"/>
                  <a:gd name="T13" fmla="*/ 1 h 14"/>
                  <a:gd name="T14" fmla="*/ 26 w 27"/>
                  <a:gd name="T15" fmla="*/ 14 h 14"/>
                  <a:gd name="T16" fmla="*/ 27 w 27"/>
                  <a:gd name="T17" fmla="*/ 13 h 14"/>
                  <a:gd name="T18" fmla="*/ 23 w 27"/>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23" y="4"/>
                    </a:moveTo>
                    <a:lnTo>
                      <a:pt x="23" y="4"/>
                    </a:lnTo>
                    <a:cubicBezTo>
                      <a:pt x="20" y="1"/>
                      <a:pt x="17" y="0"/>
                      <a:pt x="13" y="0"/>
                    </a:cubicBezTo>
                    <a:cubicBezTo>
                      <a:pt x="10" y="0"/>
                      <a:pt x="6" y="1"/>
                      <a:pt x="4" y="4"/>
                    </a:cubicBezTo>
                    <a:cubicBezTo>
                      <a:pt x="1" y="7"/>
                      <a:pt x="0" y="10"/>
                      <a:pt x="0" y="13"/>
                    </a:cubicBezTo>
                    <a:cubicBezTo>
                      <a:pt x="0" y="13"/>
                      <a:pt x="0" y="14"/>
                      <a:pt x="0" y="14"/>
                    </a:cubicBezTo>
                    <a:cubicBezTo>
                      <a:pt x="0" y="7"/>
                      <a:pt x="6" y="1"/>
                      <a:pt x="13" y="1"/>
                    </a:cubicBezTo>
                    <a:cubicBezTo>
                      <a:pt x="20" y="1"/>
                      <a:pt x="26" y="7"/>
                      <a:pt x="26" y="14"/>
                    </a:cubicBezTo>
                    <a:cubicBezTo>
                      <a:pt x="26" y="14"/>
                      <a:pt x="27" y="13"/>
                      <a:pt x="27" y="13"/>
                    </a:cubicBezTo>
                    <a:cubicBezTo>
                      <a:pt x="27" y="10"/>
                      <a:pt x="25" y="7"/>
                      <a:pt x="23" y="4"/>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293">
                <a:extLst>
                  <a:ext uri="{FF2B5EF4-FFF2-40B4-BE49-F238E27FC236}">
                    <a16:creationId xmlns:a16="http://schemas.microsoft.com/office/drawing/2014/main" id="{330FA736-3ED6-4BBD-91D4-8AB1845868AF}"/>
                  </a:ext>
                </a:extLst>
              </p:cNvPr>
              <p:cNvSpPr>
                <a:spLocks noEditPoints="1"/>
              </p:cNvSpPr>
              <p:nvPr/>
            </p:nvSpPr>
            <p:spPr bwMode="auto">
              <a:xfrm>
                <a:off x="2468" y="3554"/>
                <a:ext cx="49" cy="49"/>
              </a:xfrm>
              <a:custGeom>
                <a:avLst/>
                <a:gdLst>
                  <a:gd name="T0" fmla="*/ 53 w 80"/>
                  <a:gd name="T1" fmla="*/ 40 h 79"/>
                  <a:gd name="T2" fmla="*/ 53 w 80"/>
                  <a:gd name="T3" fmla="*/ 40 h 79"/>
                  <a:gd name="T4" fmla="*/ 40 w 80"/>
                  <a:gd name="T5" fmla="*/ 54 h 79"/>
                  <a:gd name="T6" fmla="*/ 27 w 80"/>
                  <a:gd name="T7" fmla="*/ 40 h 79"/>
                  <a:gd name="T8" fmla="*/ 27 w 80"/>
                  <a:gd name="T9" fmla="*/ 40 h 79"/>
                  <a:gd name="T10" fmla="*/ 27 w 80"/>
                  <a:gd name="T11" fmla="*/ 39 h 79"/>
                  <a:gd name="T12" fmla="*/ 31 w 80"/>
                  <a:gd name="T13" fmla="*/ 30 h 79"/>
                  <a:gd name="T14" fmla="*/ 40 w 80"/>
                  <a:gd name="T15" fmla="*/ 26 h 79"/>
                  <a:gd name="T16" fmla="*/ 50 w 80"/>
                  <a:gd name="T17" fmla="*/ 30 h 79"/>
                  <a:gd name="T18" fmla="*/ 53 w 80"/>
                  <a:gd name="T19" fmla="*/ 39 h 79"/>
                  <a:gd name="T20" fmla="*/ 53 w 80"/>
                  <a:gd name="T21" fmla="*/ 40 h 79"/>
                  <a:gd name="T22" fmla="*/ 53 w 80"/>
                  <a:gd name="T23" fmla="*/ 40 h 79"/>
                  <a:gd name="T24" fmla="*/ 50 w 80"/>
                  <a:gd name="T25" fmla="*/ 2 h 79"/>
                  <a:gd name="T26" fmla="*/ 50 w 80"/>
                  <a:gd name="T27" fmla="*/ 2 h 79"/>
                  <a:gd name="T28" fmla="*/ 51 w 80"/>
                  <a:gd name="T29" fmla="*/ 3 h 79"/>
                  <a:gd name="T30" fmla="*/ 50 w 80"/>
                  <a:gd name="T31" fmla="*/ 2 h 79"/>
                  <a:gd name="T32" fmla="*/ 40 w 80"/>
                  <a:gd name="T33" fmla="*/ 0 h 79"/>
                  <a:gd name="T34" fmla="*/ 0 w 80"/>
                  <a:gd name="T35" fmla="*/ 40 h 79"/>
                  <a:gd name="T36" fmla="*/ 3 w 80"/>
                  <a:gd name="T37" fmla="*/ 55 h 79"/>
                  <a:gd name="T38" fmla="*/ 12 w 80"/>
                  <a:gd name="T39" fmla="*/ 68 h 79"/>
                  <a:gd name="T40" fmla="*/ 25 w 80"/>
                  <a:gd name="T41" fmla="*/ 76 h 79"/>
                  <a:gd name="T42" fmla="*/ 40 w 80"/>
                  <a:gd name="T43" fmla="*/ 79 h 79"/>
                  <a:gd name="T44" fmla="*/ 56 w 80"/>
                  <a:gd name="T45" fmla="*/ 76 h 79"/>
                  <a:gd name="T46" fmla="*/ 68 w 80"/>
                  <a:gd name="T47" fmla="*/ 68 h 79"/>
                  <a:gd name="T48" fmla="*/ 77 w 80"/>
                  <a:gd name="T49" fmla="*/ 55 h 79"/>
                  <a:gd name="T50" fmla="*/ 80 w 80"/>
                  <a:gd name="T51" fmla="*/ 40 h 79"/>
                  <a:gd name="T52" fmla="*/ 50 w 80"/>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79">
                    <a:moveTo>
                      <a:pt x="53" y="40"/>
                    </a:moveTo>
                    <a:lnTo>
                      <a:pt x="53" y="40"/>
                    </a:lnTo>
                    <a:cubicBezTo>
                      <a:pt x="53" y="48"/>
                      <a:pt x="48" y="54"/>
                      <a:pt x="40" y="54"/>
                    </a:cubicBezTo>
                    <a:cubicBezTo>
                      <a:pt x="33" y="54"/>
                      <a:pt x="27" y="48"/>
                      <a:pt x="27" y="40"/>
                    </a:cubicBezTo>
                    <a:cubicBezTo>
                      <a:pt x="27" y="40"/>
                      <a:pt x="27" y="40"/>
                      <a:pt x="27" y="40"/>
                    </a:cubicBezTo>
                    <a:cubicBezTo>
                      <a:pt x="27" y="40"/>
                      <a:pt x="27" y="39"/>
                      <a:pt x="27" y="39"/>
                    </a:cubicBezTo>
                    <a:cubicBezTo>
                      <a:pt x="27" y="36"/>
                      <a:pt x="28" y="33"/>
                      <a:pt x="31" y="30"/>
                    </a:cubicBezTo>
                    <a:cubicBezTo>
                      <a:pt x="33" y="27"/>
                      <a:pt x="37" y="26"/>
                      <a:pt x="40" y="26"/>
                    </a:cubicBezTo>
                    <a:cubicBezTo>
                      <a:pt x="44" y="26"/>
                      <a:pt x="47" y="27"/>
                      <a:pt x="50" y="30"/>
                    </a:cubicBezTo>
                    <a:cubicBezTo>
                      <a:pt x="52" y="33"/>
                      <a:pt x="53" y="36"/>
                      <a:pt x="53" y="39"/>
                    </a:cubicBezTo>
                    <a:cubicBezTo>
                      <a:pt x="53" y="39"/>
                      <a:pt x="53" y="40"/>
                      <a:pt x="53" y="40"/>
                    </a:cubicBezTo>
                    <a:cubicBezTo>
                      <a:pt x="53" y="40"/>
                      <a:pt x="53" y="40"/>
                      <a:pt x="53" y="40"/>
                    </a:cubicBezTo>
                    <a:close/>
                    <a:moveTo>
                      <a:pt x="50" y="2"/>
                    </a:moveTo>
                    <a:lnTo>
                      <a:pt x="50" y="2"/>
                    </a:lnTo>
                    <a:lnTo>
                      <a:pt x="51" y="3"/>
                    </a:lnTo>
                    <a:lnTo>
                      <a:pt x="50" y="2"/>
                    </a:lnTo>
                    <a:cubicBezTo>
                      <a:pt x="47" y="1"/>
                      <a:pt x="44" y="0"/>
                      <a:pt x="40" y="0"/>
                    </a:cubicBezTo>
                    <a:cubicBezTo>
                      <a:pt x="18" y="0"/>
                      <a:pt x="1" y="18"/>
                      <a:pt x="0" y="40"/>
                    </a:cubicBezTo>
                    <a:cubicBezTo>
                      <a:pt x="0" y="45"/>
                      <a:pt x="1" y="50"/>
                      <a:pt x="3" y="55"/>
                    </a:cubicBezTo>
                    <a:cubicBezTo>
                      <a:pt x="5" y="60"/>
                      <a:pt x="8" y="64"/>
                      <a:pt x="12" y="68"/>
                    </a:cubicBezTo>
                    <a:cubicBezTo>
                      <a:pt x="15" y="71"/>
                      <a:pt x="20" y="74"/>
                      <a:pt x="25" y="76"/>
                    </a:cubicBezTo>
                    <a:cubicBezTo>
                      <a:pt x="29" y="78"/>
                      <a:pt x="35" y="79"/>
                      <a:pt x="40" y="79"/>
                    </a:cubicBezTo>
                    <a:cubicBezTo>
                      <a:pt x="46" y="79"/>
                      <a:pt x="51" y="78"/>
                      <a:pt x="56" y="76"/>
                    </a:cubicBezTo>
                    <a:cubicBezTo>
                      <a:pt x="61" y="74"/>
                      <a:pt x="65" y="71"/>
                      <a:pt x="68" y="68"/>
                    </a:cubicBezTo>
                    <a:cubicBezTo>
                      <a:pt x="72" y="64"/>
                      <a:pt x="75" y="60"/>
                      <a:pt x="77" y="55"/>
                    </a:cubicBezTo>
                    <a:cubicBezTo>
                      <a:pt x="79" y="50"/>
                      <a:pt x="80" y="45"/>
                      <a:pt x="80" y="40"/>
                    </a:cubicBezTo>
                    <a:cubicBezTo>
                      <a:pt x="80" y="22"/>
                      <a:pt x="67" y="6"/>
                      <a:pt x="50" y="2"/>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294">
                <a:extLst>
                  <a:ext uri="{FF2B5EF4-FFF2-40B4-BE49-F238E27FC236}">
                    <a16:creationId xmlns:a16="http://schemas.microsoft.com/office/drawing/2014/main" id="{554D1C94-E92C-4986-9146-1EAB6F2B5906}"/>
                  </a:ext>
                </a:extLst>
              </p:cNvPr>
              <p:cNvSpPr>
                <a:spLocks/>
              </p:cNvSpPr>
              <p:nvPr/>
            </p:nvSpPr>
            <p:spPr bwMode="auto">
              <a:xfrm>
                <a:off x="2584" y="3578"/>
                <a:ext cx="50" cy="25"/>
              </a:xfrm>
              <a:custGeom>
                <a:avLst/>
                <a:gdLst>
                  <a:gd name="T0" fmla="*/ 68 w 80"/>
                  <a:gd name="T1" fmla="*/ 28 h 40"/>
                  <a:gd name="T2" fmla="*/ 68 w 80"/>
                  <a:gd name="T3" fmla="*/ 28 h 40"/>
                  <a:gd name="T4" fmla="*/ 55 w 80"/>
                  <a:gd name="T5" fmla="*/ 36 h 40"/>
                  <a:gd name="T6" fmla="*/ 40 w 80"/>
                  <a:gd name="T7" fmla="*/ 39 h 40"/>
                  <a:gd name="T8" fmla="*/ 24 w 80"/>
                  <a:gd name="T9" fmla="*/ 36 h 40"/>
                  <a:gd name="T10" fmla="*/ 11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0" y="34"/>
                      <a:pt x="55" y="36"/>
                    </a:cubicBezTo>
                    <a:cubicBezTo>
                      <a:pt x="51" y="38"/>
                      <a:pt x="45" y="39"/>
                      <a:pt x="40" y="39"/>
                    </a:cubicBezTo>
                    <a:cubicBezTo>
                      <a:pt x="34" y="39"/>
                      <a:pt x="29" y="38"/>
                      <a:pt x="24" y="36"/>
                    </a:cubicBezTo>
                    <a:cubicBezTo>
                      <a:pt x="19" y="34"/>
                      <a:pt x="15" y="31"/>
                      <a:pt x="11"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295">
                <a:extLst>
                  <a:ext uri="{FF2B5EF4-FFF2-40B4-BE49-F238E27FC236}">
                    <a16:creationId xmlns:a16="http://schemas.microsoft.com/office/drawing/2014/main" id="{1DB2C7AC-6504-436D-AC6F-A6172E69DFFB}"/>
                  </a:ext>
                </a:extLst>
              </p:cNvPr>
              <p:cNvSpPr>
                <a:spLocks/>
              </p:cNvSpPr>
              <p:nvPr/>
            </p:nvSpPr>
            <p:spPr bwMode="auto">
              <a:xfrm>
                <a:off x="2601" y="3570"/>
                <a:ext cx="16" cy="8"/>
              </a:xfrm>
              <a:custGeom>
                <a:avLst/>
                <a:gdLst>
                  <a:gd name="T0" fmla="*/ 22 w 26"/>
                  <a:gd name="T1" fmla="*/ 4 h 14"/>
                  <a:gd name="T2" fmla="*/ 22 w 26"/>
                  <a:gd name="T3" fmla="*/ 4 h 14"/>
                  <a:gd name="T4" fmla="*/ 13 w 26"/>
                  <a:gd name="T5" fmla="*/ 0 h 14"/>
                  <a:gd name="T6" fmla="*/ 3 w 26"/>
                  <a:gd name="T7" fmla="*/ 4 h 14"/>
                  <a:gd name="T8" fmla="*/ 0 w 26"/>
                  <a:gd name="T9" fmla="*/ 13 h 14"/>
                  <a:gd name="T10" fmla="*/ 0 w 26"/>
                  <a:gd name="T11" fmla="*/ 14 h 14"/>
                  <a:gd name="T12" fmla="*/ 13 w 26"/>
                  <a:gd name="T13" fmla="*/ 1 h 14"/>
                  <a:gd name="T14" fmla="*/ 26 w 26"/>
                  <a:gd name="T15" fmla="*/ 14 h 14"/>
                  <a:gd name="T16" fmla="*/ 26 w 26"/>
                  <a:gd name="T17" fmla="*/ 13 h 14"/>
                  <a:gd name="T18" fmla="*/ 22 w 26"/>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22" y="4"/>
                    </a:moveTo>
                    <a:lnTo>
                      <a:pt x="22" y="4"/>
                    </a:lnTo>
                    <a:cubicBezTo>
                      <a:pt x="20" y="1"/>
                      <a:pt x="16" y="0"/>
                      <a:pt x="13" y="0"/>
                    </a:cubicBezTo>
                    <a:cubicBezTo>
                      <a:pt x="9" y="0"/>
                      <a:pt x="6" y="1"/>
                      <a:pt x="3" y="4"/>
                    </a:cubicBezTo>
                    <a:cubicBezTo>
                      <a:pt x="1" y="7"/>
                      <a:pt x="0" y="10"/>
                      <a:pt x="0" y="13"/>
                    </a:cubicBezTo>
                    <a:cubicBezTo>
                      <a:pt x="0" y="13"/>
                      <a:pt x="0" y="14"/>
                      <a:pt x="0" y="14"/>
                    </a:cubicBezTo>
                    <a:cubicBezTo>
                      <a:pt x="0" y="7"/>
                      <a:pt x="6" y="1"/>
                      <a:pt x="13" y="1"/>
                    </a:cubicBezTo>
                    <a:cubicBezTo>
                      <a:pt x="20" y="1"/>
                      <a:pt x="26" y="7"/>
                      <a:pt x="26" y="14"/>
                    </a:cubicBezTo>
                    <a:cubicBezTo>
                      <a:pt x="26" y="14"/>
                      <a:pt x="26" y="13"/>
                      <a:pt x="26" y="13"/>
                    </a:cubicBezTo>
                    <a:cubicBezTo>
                      <a:pt x="26" y="10"/>
                      <a:pt x="25" y="7"/>
                      <a:pt x="22" y="4"/>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296">
                <a:extLst>
                  <a:ext uri="{FF2B5EF4-FFF2-40B4-BE49-F238E27FC236}">
                    <a16:creationId xmlns:a16="http://schemas.microsoft.com/office/drawing/2014/main" id="{518BD015-8848-4595-BF9E-7E626319D8CF}"/>
                  </a:ext>
                </a:extLst>
              </p:cNvPr>
              <p:cNvSpPr>
                <a:spLocks noEditPoints="1"/>
              </p:cNvSpPr>
              <p:nvPr/>
            </p:nvSpPr>
            <p:spPr bwMode="auto">
              <a:xfrm>
                <a:off x="2584" y="3554"/>
                <a:ext cx="50" cy="49"/>
              </a:xfrm>
              <a:custGeom>
                <a:avLst/>
                <a:gdLst>
                  <a:gd name="T0" fmla="*/ 53 w 80"/>
                  <a:gd name="T1" fmla="*/ 40 h 79"/>
                  <a:gd name="T2" fmla="*/ 53 w 80"/>
                  <a:gd name="T3" fmla="*/ 40 h 79"/>
                  <a:gd name="T4" fmla="*/ 40 w 80"/>
                  <a:gd name="T5" fmla="*/ 54 h 79"/>
                  <a:gd name="T6" fmla="*/ 26 w 80"/>
                  <a:gd name="T7" fmla="*/ 40 h 79"/>
                  <a:gd name="T8" fmla="*/ 27 w 80"/>
                  <a:gd name="T9" fmla="*/ 40 h 79"/>
                  <a:gd name="T10" fmla="*/ 26 w 80"/>
                  <a:gd name="T11" fmla="*/ 39 h 79"/>
                  <a:gd name="T12" fmla="*/ 30 w 80"/>
                  <a:gd name="T13" fmla="*/ 30 h 79"/>
                  <a:gd name="T14" fmla="*/ 40 w 80"/>
                  <a:gd name="T15" fmla="*/ 26 h 79"/>
                  <a:gd name="T16" fmla="*/ 49 w 80"/>
                  <a:gd name="T17" fmla="*/ 30 h 79"/>
                  <a:gd name="T18" fmla="*/ 53 w 80"/>
                  <a:gd name="T19" fmla="*/ 39 h 79"/>
                  <a:gd name="T20" fmla="*/ 53 w 80"/>
                  <a:gd name="T21" fmla="*/ 40 h 79"/>
                  <a:gd name="T22" fmla="*/ 53 w 80"/>
                  <a:gd name="T23" fmla="*/ 40 h 79"/>
                  <a:gd name="T24" fmla="*/ 40 w 80"/>
                  <a:gd name="T25" fmla="*/ 0 h 79"/>
                  <a:gd name="T26" fmla="*/ 40 w 80"/>
                  <a:gd name="T27" fmla="*/ 0 h 79"/>
                  <a:gd name="T28" fmla="*/ 0 w 80"/>
                  <a:gd name="T29" fmla="*/ 40 h 79"/>
                  <a:gd name="T30" fmla="*/ 3 w 80"/>
                  <a:gd name="T31" fmla="*/ 55 h 79"/>
                  <a:gd name="T32" fmla="*/ 11 w 80"/>
                  <a:gd name="T33" fmla="*/ 68 h 79"/>
                  <a:gd name="T34" fmla="*/ 24 w 80"/>
                  <a:gd name="T35" fmla="*/ 76 h 79"/>
                  <a:gd name="T36" fmla="*/ 40 w 80"/>
                  <a:gd name="T37" fmla="*/ 79 h 79"/>
                  <a:gd name="T38" fmla="*/ 55 w 80"/>
                  <a:gd name="T39" fmla="*/ 76 h 79"/>
                  <a:gd name="T40" fmla="*/ 68 w 80"/>
                  <a:gd name="T41" fmla="*/ 68 h 79"/>
                  <a:gd name="T42" fmla="*/ 77 w 80"/>
                  <a:gd name="T43" fmla="*/ 55 h 79"/>
                  <a:gd name="T44" fmla="*/ 80 w 80"/>
                  <a:gd name="T45" fmla="*/ 40 h 79"/>
                  <a:gd name="T46" fmla="*/ 40 w 80"/>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79">
                    <a:moveTo>
                      <a:pt x="53" y="40"/>
                    </a:moveTo>
                    <a:lnTo>
                      <a:pt x="53" y="40"/>
                    </a:lnTo>
                    <a:cubicBezTo>
                      <a:pt x="53" y="48"/>
                      <a:pt x="47" y="54"/>
                      <a:pt x="40" y="54"/>
                    </a:cubicBezTo>
                    <a:cubicBezTo>
                      <a:pt x="32" y="54"/>
                      <a:pt x="26" y="48"/>
                      <a:pt x="26" y="40"/>
                    </a:cubicBezTo>
                    <a:cubicBezTo>
                      <a:pt x="26" y="40"/>
                      <a:pt x="27" y="40"/>
                      <a:pt x="27" y="40"/>
                    </a:cubicBezTo>
                    <a:cubicBezTo>
                      <a:pt x="27" y="40"/>
                      <a:pt x="26" y="39"/>
                      <a:pt x="26" y="39"/>
                    </a:cubicBezTo>
                    <a:cubicBezTo>
                      <a:pt x="26" y="36"/>
                      <a:pt x="28" y="33"/>
                      <a:pt x="30" y="30"/>
                    </a:cubicBezTo>
                    <a:cubicBezTo>
                      <a:pt x="33" y="27"/>
                      <a:pt x="36" y="26"/>
                      <a:pt x="40" y="26"/>
                    </a:cubicBezTo>
                    <a:cubicBezTo>
                      <a:pt x="43" y="26"/>
                      <a:pt x="47" y="27"/>
                      <a:pt x="49" y="30"/>
                    </a:cubicBezTo>
                    <a:cubicBezTo>
                      <a:pt x="52" y="33"/>
                      <a:pt x="53" y="36"/>
                      <a:pt x="53" y="39"/>
                    </a:cubicBezTo>
                    <a:cubicBezTo>
                      <a:pt x="53" y="39"/>
                      <a:pt x="53" y="40"/>
                      <a:pt x="53" y="40"/>
                    </a:cubicBezTo>
                    <a:cubicBezTo>
                      <a:pt x="53" y="40"/>
                      <a:pt x="53" y="40"/>
                      <a:pt x="53" y="40"/>
                    </a:cubicBezTo>
                    <a:close/>
                    <a:moveTo>
                      <a:pt x="40" y="0"/>
                    </a:moveTo>
                    <a:lnTo>
                      <a:pt x="40" y="0"/>
                    </a:lnTo>
                    <a:cubicBezTo>
                      <a:pt x="18" y="0"/>
                      <a:pt x="0" y="18"/>
                      <a:pt x="0" y="40"/>
                    </a:cubicBezTo>
                    <a:cubicBezTo>
                      <a:pt x="0" y="45"/>
                      <a:pt x="1" y="50"/>
                      <a:pt x="3" y="55"/>
                    </a:cubicBezTo>
                    <a:cubicBezTo>
                      <a:pt x="5" y="60"/>
                      <a:pt x="8" y="64"/>
                      <a:pt x="11" y="68"/>
                    </a:cubicBezTo>
                    <a:cubicBezTo>
                      <a:pt x="15" y="71"/>
                      <a:pt x="19" y="74"/>
                      <a:pt x="24" y="76"/>
                    </a:cubicBezTo>
                    <a:cubicBezTo>
                      <a:pt x="29" y="78"/>
                      <a:pt x="34" y="79"/>
                      <a:pt x="40" y="79"/>
                    </a:cubicBezTo>
                    <a:cubicBezTo>
                      <a:pt x="45" y="79"/>
                      <a:pt x="51" y="78"/>
                      <a:pt x="55" y="76"/>
                    </a:cubicBezTo>
                    <a:cubicBezTo>
                      <a:pt x="60" y="74"/>
                      <a:pt x="65" y="71"/>
                      <a:pt x="68" y="68"/>
                    </a:cubicBezTo>
                    <a:cubicBezTo>
                      <a:pt x="72" y="64"/>
                      <a:pt x="75" y="60"/>
                      <a:pt x="77" y="55"/>
                    </a:cubicBezTo>
                    <a:cubicBezTo>
                      <a:pt x="79" y="50"/>
                      <a:pt x="80" y="45"/>
                      <a:pt x="80" y="40"/>
                    </a:cubicBezTo>
                    <a:cubicBezTo>
                      <a:pt x="79" y="18"/>
                      <a:pt x="62" y="0"/>
                      <a:pt x="4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5" name="TextBox 74">
            <a:extLst>
              <a:ext uri="{FF2B5EF4-FFF2-40B4-BE49-F238E27FC236}">
                <a16:creationId xmlns:a16="http://schemas.microsoft.com/office/drawing/2014/main" id="{617D6DFA-57A9-4812-AFB2-3E9226594D47}"/>
              </a:ext>
            </a:extLst>
          </p:cNvPr>
          <p:cNvSpPr txBox="1"/>
          <p:nvPr/>
        </p:nvSpPr>
        <p:spPr>
          <a:xfrm>
            <a:off x="3426068" y="2901979"/>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20">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8BE93FA3-079C-4E56-98CD-449514681192}"/>
              </a:ext>
            </a:extLst>
          </p:cNvPr>
          <p:cNvGrpSpPr/>
          <p:nvPr/>
        </p:nvGrpSpPr>
        <p:grpSpPr>
          <a:xfrm>
            <a:off x="5382356" y="2760449"/>
            <a:ext cx="407691" cy="412355"/>
            <a:chOff x="6938516" y="7120653"/>
            <a:chExt cx="407691" cy="412355"/>
          </a:xfrm>
        </p:grpSpPr>
        <p:sp>
          <p:nvSpPr>
            <p:cNvPr id="86" name="Oval 85">
              <a:extLst>
                <a:ext uri="{FF2B5EF4-FFF2-40B4-BE49-F238E27FC236}">
                  <a16:creationId xmlns:a16="http://schemas.microsoft.com/office/drawing/2014/main" id="{A252B49A-F02C-405C-A30C-CEAA821F8E3B}"/>
                </a:ext>
              </a:extLst>
            </p:cNvPr>
            <p:cNvSpPr/>
            <p:nvPr/>
          </p:nvSpPr>
          <p:spPr bwMode="auto">
            <a:xfrm rot="5400000">
              <a:off x="6936184" y="7122985"/>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87" name="Graphic 86" descr="Airplane">
              <a:extLst>
                <a:ext uri="{FF2B5EF4-FFF2-40B4-BE49-F238E27FC236}">
                  <a16:creationId xmlns:a16="http://schemas.microsoft.com/office/drawing/2014/main" id="{EB110D8C-2C15-4F06-9806-47D7E31908D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971477" y="7166046"/>
              <a:ext cx="331771" cy="331771"/>
            </a:xfrm>
            <a:prstGeom prst="rect">
              <a:avLst/>
            </a:prstGeom>
          </p:spPr>
        </p:pic>
      </p:grpSp>
      <p:pic>
        <p:nvPicPr>
          <p:cNvPr id="88" name="Picture 6" descr="Image result for heathrow logo">
            <a:extLst>
              <a:ext uri="{FF2B5EF4-FFF2-40B4-BE49-F238E27FC236}">
                <a16:creationId xmlns:a16="http://schemas.microsoft.com/office/drawing/2014/main" id="{85823F68-5CB1-4376-88E6-99AB9C6B0F45}"/>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7431" t="28002" r="7294" b="31119"/>
          <a:stretch/>
        </p:blipFill>
        <p:spPr bwMode="auto">
          <a:xfrm>
            <a:off x="3556631" y="2659110"/>
            <a:ext cx="966770" cy="22657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AFD8178-0BA1-4528-B3D9-227E9BC41776}"/>
              </a:ext>
            </a:extLst>
          </p:cNvPr>
          <p:cNvPicPr>
            <a:picLocks noChangeAspect="1"/>
          </p:cNvPicPr>
          <p:nvPr/>
        </p:nvPicPr>
        <p:blipFill rotWithShape="1">
          <a:blip r:embed="rId22"/>
          <a:srcRect l="3071" r="3071"/>
          <a:stretch/>
        </p:blipFill>
        <p:spPr>
          <a:xfrm>
            <a:off x="3569492" y="1082626"/>
            <a:ext cx="2194560" cy="1371600"/>
          </a:xfrm>
          <a:prstGeom prst="rect">
            <a:avLst/>
          </a:prstGeom>
          <a:effectLst>
            <a:outerShdw blurRad="190500" dist="76200" dir="2700000" algn="tl" rotWithShape="0">
              <a:prstClr val="black">
                <a:alpha val="40000"/>
              </a:prstClr>
            </a:outerShdw>
          </a:effectLst>
        </p:spPr>
      </p:pic>
      <p:pic>
        <p:nvPicPr>
          <p:cNvPr id="6146" name="Picture 2" descr="See the source image">
            <a:extLst>
              <a:ext uri="{FF2B5EF4-FFF2-40B4-BE49-F238E27FC236}">
                <a16:creationId xmlns:a16="http://schemas.microsoft.com/office/drawing/2014/main" id="{B99EC2CB-C214-4252-BA1A-E614F6E8FEEF}"/>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364644" y="5079164"/>
            <a:ext cx="1043894" cy="34293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e the source image">
            <a:extLst>
              <a:ext uri="{FF2B5EF4-FFF2-40B4-BE49-F238E27FC236}">
                <a16:creationId xmlns:a16="http://schemas.microsoft.com/office/drawing/2014/main" id="{7F1692FD-E5D5-4FFA-82E4-B359D7C032F4}"/>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6478" b="1"/>
          <a:stretch/>
        </p:blipFill>
        <p:spPr bwMode="auto">
          <a:xfrm>
            <a:off x="6309242" y="3526372"/>
            <a:ext cx="2194560" cy="1371599"/>
          </a:xfrm>
          <a:prstGeom prst="rect">
            <a:avLst/>
          </a:prstGeom>
          <a:noFill/>
          <a:effectLst>
            <a:outerShdw blurRad="190500" dist="76200" dir="27000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4B99079-1480-4F51-AF3B-F319A4B9C82C}"/>
              </a:ext>
            </a:extLst>
          </p:cNvPr>
          <p:cNvGrpSpPr/>
          <p:nvPr/>
        </p:nvGrpSpPr>
        <p:grpSpPr>
          <a:xfrm>
            <a:off x="8087040" y="5252129"/>
            <a:ext cx="407691" cy="412355"/>
            <a:chOff x="8156791" y="4833210"/>
            <a:chExt cx="407691" cy="412355"/>
          </a:xfrm>
        </p:grpSpPr>
        <p:sp>
          <p:nvSpPr>
            <p:cNvPr id="83" name="Oval 82">
              <a:extLst>
                <a:ext uri="{FF2B5EF4-FFF2-40B4-BE49-F238E27FC236}">
                  <a16:creationId xmlns:a16="http://schemas.microsoft.com/office/drawing/2014/main" id="{E91DB2D2-8116-489A-AB5C-71DF87D8E2C0}"/>
                </a:ext>
              </a:extLst>
            </p:cNvPr>
            <p:cNvSpPr/>
            <p:nvPr/>
          </p:nvSpPr>
          <p:spPr bwMode="auto">
            <a:xfrm rot="5400000">
              <a:off x="8154459" y="4835542"/>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50" name="Picture 6" descr="See the source image">
              <a:extLst>
                <a:ext uri="{FF2B5EF4-FFF2-40B4-BE49-F238E27FC236}">
                  <a16:creationId xmlns:a16="http://schemas.microsoft.com/office/drawing/2014/main" id="{47365F8C-E91B-4B11-97D7-330E139C453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200491" y="4869684"/>
              <a:ext cx="318347" cy="318347"/>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Title 3">
            <a:extLst>
              <a:ext uri="{FF2B5EF4-FFF2-40B4-BE49-F238E27FC236}">
                <a16:creationId xmlns:a16="http://schemas.microsoft.com/office/drawing/2014/main" id="{51297EEA-EB45-443C-91CD-80CB8A94765B}"/>
              </a:ext>
            </a:extLst>
          </p:cNvPr>
          <p:cNvSpPr>
            <a:spLocks noGrp="1"/>
          </p:cNvSpPr>
          <p:nvPr>
            <p:ph type="title"/>
          </p:nvPr>
        </p:nvSpPr>
        <p:spPr>
          <a:xfrm>
            <a:off x="428518" y="389032"/>
            <a:ext cx="11306469" cy="425950"/>
          </a:xfrm>
        </p:spPr>
        <p:txBody>
          <a:bodyPr/>
          <a:lstStyle/>
          <a:p>
            <a:r>
              <a:rPr lang="en-US" sz="4000" spc="-50" dirty="0">
                <a:solidFill>
                  <a:srgbClr val="742774"/>
                </a:solidFill>
                <a:latin typeface="SEGOE UI REGULAR"/>
                <a:cs typeface="+mn-cs"/>
              </a:rPr>
              <a:t>Incredible customer stories</a:t>
            </a:r>
          </a:p>
        </p:txBody>
      </p:sp>
      <p:pic>
        <p:nvPicPr>
          <p:cNvPr id="74" name="Picture 73">
            <a:extLst>
              <a:ext uri="{FF2B5EF4-FFF2-40B4-BE49-F238E27FC236}">
                <a16:creationId xmlns:a16="http://schemas.microsoft.com/office/drawing/2014/main" id="{CF646035-3AB8-4C11-B82A-114EDCB03450}"/>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t="38118" b="29246"/>
          <a:stretch/>
        </p:blipFill>
        <p:spPr>
          <a:xfrm>
            <a:off x="6185653" y="2658765"/>
            <a:ext cx="1482059" cy="360000"/>
          </a:xfrm>
          <a:prstGeom prst="rect">
            <a:avLst/>
          </a:prstGeom>
        </p:spPr>
      </p:pic>
      <p:pic>
        <p:nvPicPr>
          <p:cNvPr id="2" name="Picture 1">
            <a:extLst>
              <a:ext uri="{FF2B5EF4-FFF2-40B4-BE49-F238E27FC236}">
                <a16:creationId xmlns:a16="http://schemas.microsoft.com/office/drawing/2014/main" id="{032CE56D-CC3B-49DF-A4E8-4AA155645658}"/>
              </a:ext>
            </a:extLst>
          </p:cNvPr>
          <p:cNvPicPr>
            <a:picLocks noChangeAspect="1"/>
          </p:cNvPicPr>
          <p:nvPr/>
        </p:nvPicPr>
        <p:blipFill rotWithShape="1">
          <a:blip r:embed="rId27"/>
          <a:srcRect l="50463" r="7857"/>
          <a:stretch/>
        </p:blipFill>
        <p:spPr>
          <a:xfrm>
            <a:off x="6309242" y="1078058"/>
            <a:ext cx="2194561" cy="1371600"/>
          </a:xfrm>
          <a:prstGeom prst="rect">
            <a:avLst/>
          </a:prstGeom>
          <a:effectLst>
            <a:outerShdw blurRad="190500" dist="76200" dir="2700000" algn="ctr" rotWithShape="0">
              <a:prstClr val="black">
                <a:alpha val="40000"/>
              </a:prstClr>
            </a:outerShdw>
          </a:effectLst>
        </p:spPr>
      </p:pic>
      <p:pic>
        <p:nvPicPr>
          <p:cNvPr id="13" name="Picture 12">
            <a:extLst>
              <a:ext uri="{FF2B5EF4-FFF2-40B4-BE49-F238E27FC236}">
                <a16:creationId xmlns:a16="http://schemas.microsoft.com/office/drawing/2014/main" id="{FD9C8C36-EBF0-4711-A294-241E3F1665AE}"/>
              </a:ext>
            </a:extLst>
          </p:cNvPr>
          <p:cNvPicPr>
            <a:picLocks noChangeAspect="1"/>
          </p:cNvPicPr>
          <p:nvPr/>
        </p:nvPicPr>
        <p:blipFill rotWithShape="1">
          <a:blip r:embed="rId28"/>
          <a:srcRect l="12594" t="26068" r="13857" b="27592"/>
          <a:stretch/>
        </p:blipFill>
        <p:spPr>
          <a:xfrm>
            <a:off x="9046396" y="4940203"/>
            <a:ext cx="814675" cy="513285"/>
          </a:xfrm>
          <a:prstGeom prst="rect">
            <a:avLst/>
          </a:prstGeom>
        </p:spPr>
      </p:pic>
      <p:pic>
        <p:nvPicPr>
          <p:cNvPr id="16" name="Picture 15">
            <a:extLst>
              <a:ext uri="{FF2B5EF4-FFF2-40B4-BE49-F238E27FC236}">
                <a16:creationId xmlns:a16="http://schemas.microsoft.com/office/drawing/2014/main" id="{161E6B97-78E5-4E01-8596-AA904AA1D937}"/>
              </a:ext>
            </a:extLst>
          </p:cNvPr>
          <p:cNvPicPr>
            <a:picLocks noChangeAspect="1"/>
          </p:cNvPicPr>
          <p:nvPr/>
        </p:nvPicPr>
        <p:blipFill>
          <a:blip r:embed="rId29"/>
          <a:stretch>
            <a:fillRect/>
          </a:stretch>
        </p:blipFill>
        <p:spPr>
          <a:xfrm>
            <a:off x="9002913" y="3375020"/>
            <a:ext cx="2584928" cy="1761897"/>
          </a:xfrm>
          <a:prstGeom prst="rect">
            <a:avLst/>
          </a:prstGeom>
        </p:spPr>
      </p:pic>
    </p:spTree>
    <p:extLst>
      <p:ext uri="{BB962C8B-B14F-4D97-AF65-F5344CB8AC3E}">
        <p14:creationId xmlns:p14="http://schemas.microsoft.com/office/powerpoint/2010/main" val="131662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E90F0-5968-4215-AE9B-E628146C8D5D}"/>
              </a:ext>
            </a:extLst>
          </p:cNvPr>
          <p:cNvSpPr txBox="1"/>
          <p:nvPr/>
        </p:nvSpPr>
        <p:spPr>
          <a:xfrm>
            <a:off x="225469" y="363255"/>
            <a:ext cx="8275342" cy="1149545"/>
          </a:xfrm>
          <a:prstGeom prst="rect">
            <a:avLst/>
          </a:prstGeom>
          <a:noFill/>
        </p:spPr>
        <p:txBody>
          <a:bodyPr wrap="none" lIns="182880" tIns="146304" rIns="182880" bIns="146304" rtlCol="0">
            <a:spAutoFit/>
          </a:bodyPr>
          <a:lstStyle/>
          <a:p>
            <a:pPr>
              <a:lnSpc>
                <a:spcPct val="90000"/>
              </a:lnSpc>
              <a:spcAft>
                <a:spcPts val="600"/>
              </a:spcAft>
            </a:pPr>
            <a:r>
              <a:rPr lang="en-GB" sz="6000" b="1" dirty="0">
                <a:gradFill>
                  <a:gsLst>
                    <a:gs pos="2917">
                      <a:schemeClr val="tx1"/>
                    </a:gs>
                    <a:gs pos="30000">
                      <a:schemeClr val="tx1"/>
                    </a:gs>
                  </a:gsLst>
                  <a:lin ang="5400000" scaled="0"/>
                </a:gradFill>
                <a:latin typeface="scribble" panose="02000503000000000000" pitchFamily="2" charset="0"/>
              </a:rPr>
              <a:t>The Demo Story…….</a:t>
            </a:r>
          </a:p>
        </p:txBody>
      </p:sp>
      <p:sp>
        <p:nvSpPr>
          <p:cNvPr id="3" name="TextBox 2">
            <a:extLst>
              <a:ext uri="{FF2B5EF4-FFF2-40B4-BE49-F238E27FC236}">
                <a16:creationId xmlns:a16="http://schemas.microsoft.com/office/drawing/2014/main" id="{5BA819F4-AE58-4C02-A894-BB45141A246B}"/>
              </a:ext>
            </a:extLst>
          </p:cNvPr>
          <p:cNvSpPr txBox="1"/>
          <p:nvPr/>
        </p:nvSpPr>
        <p:spPr>
          <a:xfrm>
            <a:off x="225469" y="1512800"/>
            <a:ext cx="11073008" cy="512755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4000" dirty="0">
                <a:gradFill>
                  <a:gsLst>
                    <a:gs pos="2917">
                      <a:schemeClr val="tx1"/>
                    </a:gs>
                    <a:gs pos="30000">
                      <a:schemeClr val="tx1"/>
                    </a:gs>
                  </a:gsLst>
                  <a:lin ang="5400000" scaled="0"/>
                </a:gradFill>
                <a:latin typeface="scribble" panose="02000503000000000000" pitchFamily="2" charset="0"/>
              </a:rPr>
              <a:t>You live in a house / building and you are TIRED of stuff going wrong.</a:t>
            </a:r>
          </a:p>
          <a:p>
            <a:pPr>
              <a:lnSpc>
                <a:spcPct val="90000"/>
              </a:lnSpc>
              <a:spcAft>
                <a:spcPts val="600"/>
              </a:spcAft>
            </a:pPr>
            <a:endParaRPr lang="en-GB" sz="4000" dirty="0">
              <a:gradFill>
                <a:gsLst>
                  <a:gs pos="2917">
                    <a:schemeClr val="tx1"/>
                  </a:gs>
                  <a:gs pos="30000">
                    <a:schemeClr val="tx1"/>
                  </a:gs>
                </a:gsLst>
                <a:lin ang="5400000" scaled="0"/>
              </a:gradFill>
              <a:latin typeface="scribble" panose="02000503000000000000" pitchFamily="2" charset="0"/>
            </a:endParaRPr>
          </a:p>
          <a:p>
            <a:pPr marL="342900" indent="-342900">
              <a:lnSpc>
                <a:spcPct val="90000"/>
              </a:lnSpc>
              <a:spcAft>
                <a:spcPts val="600"/>
              </a:spcAft>
              <a:buFont typeface="Arial" panose="020B0604020202020204" pitchFamily="34" charset="0"/>
              <a:buChar char="•"/>
            </a:pPr>
            <a:r>
              <a:rPr lang="en-GB" sz="4000" dirty="0">
                <a:gradFill>
                  <a:gsLst>
                    <a:gs pos="2917">
                      <a:schemeClr val="tx1"/>
                    </a:gs>
                    <a:gs pos="30000">
                      <a:schemeClr val="tx1"/>
                    </a:gs>
                  </a:gsLst>
                  <a:lin ang="5400000" scaled="0"/>
                </a:gradFill>
                <a:latin typeface="scribble" panose="02000503000000000000" pitchFamily="2" charset="0"/>
              </a:rPr>
              <a:t>You want to log a complaint!</a:t>
            </a:r>
          </a:p>
          <a:p>
            <a:pPr>
              <a:lnSpc>
                <a:spcPct val="90000"/>
              </a:lnSpc>
              <a:spcAft>
                <a:spcPts val="600"/>
              </a:spcAft>
            </a:pPr>
            <a:endParaRPr lang="en-GB" sz="4000" dirty="0">
              <a:gradFill>
                <a:gsLst>
                  <a:gs pos="2917">
                    <a:schemeClr val="tx1"/>
                  </a:gs>
                  <a:gs pos="30000">
                    <a:schemeClr val="tx1"/>
                  </a:gs>
                </a:gsLst>
                <a:lin ang="5400000" scaled="0"/>
              </a:gradFill>
              <a:latin typeface="scribble" panose="02000503000000000000" pitchFamily="2" charset="0"/>
            </a:endParaRPr>
          </a:p>
          <a:p>
            <a:pPr marL="342900" indent="-342900">
              <a:lnSpc>
                <a:spcPct val="90000"/>
              </a:lnSpc>
              <a:spcAft>
                <a:spcPts val="600"/>
              </a:spcAft>
              <a:buFont typeface="Arial" panose="020B0604020202020204" pitchFamily="34" charset="0"/>
              <a:buChar char="•"/>
            </a:pPr>
            <a:r>
              <a:rPr lang="en-GB" sz="4000" dirty="0">
                <a:gradFill>
                  <a:gsLst>
                    <a:gs pos="2917">
                      <a:schemeClr val="tx1"/>
                    </a:gs>
                    <a:gs pos="30000">
                      <a:schemeClr val="tx1"/>
                    </a:gs>
                  </a:gsLst>
                  <a:lin ang="5400000" scaled="0"/>
                </a:gradFill>
                <a:latin typeface="scribble" panose="02000503000000000000" pitchFamily="2" charset="0"/>
              </a:rPr>
              <a:t>You go onto the council portal and fill out the form… with Intentional, focused anger!</a:t>
            </a:r>
          </a:p>
        </p:txBody>
      </p:sp>
      <p:pic>
        <p:nvPicPr>
          <p:cNvPr id="3074" name="Picture 2" descr="An angry stickman by Tama-chun on DeviantArt">
            <a:extLst>
              <a:ext uri="{FF2B5EF4-FFF2-40B4-BE49-F238E27FC236}">
                <a16:creationId xmlns:a16="http://schemas.microsoft.com/office/drawing/2014/main" id="{482F948D-79D8-4C0D-9958-9BAB64B7D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0641" y="2091846"/>
            <a:ext cx="1403641" cy="2496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751C41-2E8D-4E7A-8BA2-1D61ACA4E869}"/>
              </a:ext>
            </a:extLst>
          </p:cNvPr>
          <p:cNvSpPr txBox="1"/>
          <p:nvPr/>
        </p:nvSpPr>
        <p:spPr>
          <a:xfrm rot="19035521">
            <a:off x="9575199" y="2901075"/>
            <a:ext cx="2047676" cy="877933"/>
          </a:xfrm>
          <a:prstGeom prst="rect">
            <a:avLst/>
          </a:prstGeom>
          <a:noFill/>
        </p:spPr>
        <p:txBody>
          <a:bodyPr wrap="non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latin typeface="scribble" panose="02000503000000000000" pitchFamily="2" charset="0"/>
              </a:rPr>
              <a:t>Drawn by Chris</a:t>
            </a:r>
          </a:p>
          <a:p>
            <a:pPr>
              <a:lnSpc>
                <a:spcPct val="90000"/>
              </a:lnSpc>
              <a:spcAft>
                <a:spcPts val="600"/>
              </a:spcAft>
            </a:pPr>
            <a:r>
              <a:rPr lang="en-GB" dirty="0">
                <a:gradFill>
                  <a:gsLst>
                    <a:gs pos="2917">
                      <a:schemeClr val="tx1"/>
                    </a:gs>
                    <a:gs pos="30000">
                      <a:schemeClr val="tx1"/>
                    </a:gs>
                  </a:gsLst>
                  <a:lin ang="5400000" scaled="0"/>
                </a:gradFill>
                <a:latin typeface="scribble" panose="02000503000000000000" pitchFamily="2" charset="0"/>
              </a:rPr>
              <a:t>Age 36</a:t>
            </a:r>
          </a:p>
        </p:txBody>
      </p:sp>
    </p:spTree>
    <p:extLst>
      <p:ext uri="{BB962C8B-B14F-4D97-AF65-F5344CB8AC3E}">
        <p14:creationId xmlns:p14="http://schemas.microsoft.com/office/powerpoint/2010/main" val="1184753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comic arrow">
            <a:extLst>
              <a:ext uri="{FF2B5EF4-FFF2-40B4-BE49-F238E27FC236}">
                <a16:creationId xmlns:a16="http://schemas.microsoft.com/office/drawing/2014/main" id="{D922680E-8861-4134-8F13-55E447261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593171">
            <a:off x="7105493" y="1755477"/>
            <a:ext cx="3524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lack, piece, small&#10;&#10;Description automatically generated">
            <a:extLst>
              <a:ext uri="{FF2B5EF4-FFF2-40B4-BE49-F238E27FC236}">
                <a16:creationId xmlns:a16="http://schemas.microsoft.com/office/drawing/2014/main" id="{A0D8472F-5C0A-41C9-9E25-F5A8E0856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02" y="643308"/>
            <a:ext cx="5914898" cy="5914898"/>
          </a:xfrm>
          <a:prstGeom prst="rect">
            <a:avLst/>
          </a:prstGeom>
        </p:spPr>
      </p:pic>
      <p:pic>
        <p:nvPicPr>
          <p:cNvPr id="1026" name="Picture 2" descr="Image result for Lego Mini Fig">
            <a:extLst>
              <a:ext uri="{FF2B5EF4-FFF2-40B4-BE49-F238E27FC236}">
                <a16:creationId xmlns:a16="http://schemas.microsoft.com/office/drawing/2014/main" id="{1257D580-7440-4316-8A91-BD81CA07C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9" y="3946906"/>
            <a:ext cx="2611300" cy="2611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C37944-0C37-44E6-AAD6-D1E6B3A9A556}"/>
              </a:ext>
            </a:extLst>
          </p:cNvPr>
          <p:cNvSpPr txBox="1"/>
          <p:nvPr/>
        </p:nvSpPr>
        <p:spPr>
          <a:xfrm>
            <a:off x="7286017" y="389106"/>
            <a:ext cx="4569136" cy="110799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1A1A1A"/>
                </a:solidFill>
                <a:effectLst/>
                <a:uLnTx/>
                <a:uFillTx/>
                <a:latin typeface="orange juice" panose="02000000000000000000" pitchFamily="2" charset="0"/>
                <a:ea typeface="+mn-ea"/>
                <a:cs typeface="+mn-cs"/>
              </a:rPr>
              <a:t>SCAN THIS : </a:t>
            </a:r>
          </a:p>
        </p:txBody>
      </p:sp>
    </p:spTree>
    <p:extLst>
      <p:ext uri="{BB962C8B-B14F-4D97-AF65-F5344CB8AC3E}">
        <p14:creationId xmlns:p14="http://schemas.microsoft.com/office/powerpoint/2010/main" val="21667399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extLst>
              <p:ext uri="{D42A27DB-BD31-4B8C-83A1-F6EECF244321}">
                <p14:modId xmlns:p14="http://schemas.microsoft.com/office/powerpoint/2010/main" val="2550775069"/>
              </p:ext>
            </p:extLst>
          </p:nvPr>
        </p:nvGraphicFramePr>
        <p:xfrm>
          <a:off x="838200" y="1969363"/>
          <a:ext cx="10515600" cy="4079240"/>
        </p:xfrm>
        <a:graphic>
          <a:graphicData uri="http://schemas.openxmlformats.org/drawingml/2006/table">
            <a:tbl>
              <a:tblPr firstRow="1" bandRow="1">
                <a:tableStyleId>{5C22544A-7EE6-4342-B048-85BDC9FD1C3A}</a:tableStyleId>
              </a:tblPr>
              <a:tblGrid>
                <a:gridCol w="2012986">
                  <a:extLst>
                    <a:ext uri="{9D8B030D-6E8A-4147-A177-3AD203B41FA5}">
                      <a16:colId xmlns:a16="http://schemas.microsoft.com/office/drawing/2014/main" val="1637431433"/>
                    </a:ext>
                  </a:extLst>
                </a:gridCol>
                <a:gridCol w="5734740">
                  <a:extLst>
                    <a:ext uri="{9D8B030D-6E8A-4147-A177-3AD203B41FA5}">
                      <a16:colId xmlns:a16="http://schemas.microsoft.com/office/drawing/2014/main" val="2700971428"/>
                    </a:ext>
                  </a:extLst>
                </a:gridCol>
                <a:gridCol w="2767874">
                  <a:extLst>
                    <a:ext uri="{9D8B030D-6E8A-4147-A177-3AD203B41FA5}">
                      <a16:colId xmlns:a16="http://schemas.microsoft.com/office/drawing/2014/main" val="2070233388"/>
                    </a:ext>
                  </a:extLst>
                </a:gridCol>
              </a:tblGrid>
              <a:tr h="370840">
                <a:tc>
                  <a:txBody>
                    <a:bodyPr/>
                    <a:lstStyle/>
                    <a:p>
                      <a:r>
                        <a:rPr lang="en-GB" dirty="0"/>
                        <a:t>Time</a:t>
                      </a:r>
                    </a:p>
                  </a:txBody>
                  <a:tcPr/>
                </a:tc>
                <a:tc>
                  <a:txBody>
                    <a:bodyPr/>
                    <a:lstStyle/>
                    <a:p>
                      <a:r>
                        <a:rPr lang="en-GB" dirty="0"/>
                        <a:t>Session</a:t>
                      </a:r>
                    </a:p>
                  </a:txBody>
                  <a:tcPr/>
                </a:tc>
                <a:tc>
                  <a:txBody>
                    <a:bodyPr/>
                    <a:lstStyle/>
                    <a:p>
                      <a:r>
                        <a:rPr lang="en-GB" dirty="0"/>
                        <a:t>Presenter</a:t>
                      </a:r>
                    </a:p>
                  </a:txBody>
                  <a:tcPr/>
                </a:tc>
                <a:extLst>
                  <a:ext uri="{0D108BD9-81ED-4DB2-BD59-A6C34878D82A}">
                    <a16:rowId xmlns:a16="http://schemas.microsoft.com/office/drawing/2014/main" val="850742803"/>
                  </a:ext>
                </a:extLst>
              </a:tr>
              <a:tr h="370840">
                <a:tc>
                  <a:txBody>
                    <a:bodyPr/>
                    <a:lstStyle/>
                    <a:p>
                      <a:r>
                        <a:rPr lang="en-GB" dirty="0"/>
                        <a:t>09:00 – 09:15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to </a:t>
                      </a:r>
                      <a:r>
                        <a:rPr lang="en-GB" dirty="0" err="1"/>
                        <a:t>Hack@Speed</a:t>
                      </a:r>
                      <a:endParaRPr lang="en-GB" dirty="0"/>
                    </a:p>
                  </a:txBody>
                  <a:tcPr/>
                </a:tc>
                <a:tc>
                  <a:txBody>
                    <a:bodyPr/>
                    <a:lstStyle/>
                    <a:p>
                      <a:r>
                        <a:rPr lang="en-GB" dirty="0"/>
                        <a:t>Chris</a:t>
                      </a:r>
                    </a:p>
                  </a:txBody>
                  <a:tcPr/>
                </a:tc>
                <a:extLst>
                  <a:ext uri="{0D108BD9-81ED-4DB2-BD59-A6C34878D82A}">
                    <a16:rowId xmlns:a16="http://schemas.microsoft.com/office/drawing/2014/main" val="1252266229"/>
                  </a:ext>
                </a:extLst>
              </a:tr>
              <a:tr h="370840">
                <a:tc>
                  <a:txBody>
                    <a:bodyPr/>
                    <a:lstStyle/>
                    <a:p>
                      <a:r>
                        <a:rPr lang="en-GB" dirty="0"/>
                        <a:t>09:15 – 09:45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trike="noStrike" dirty="0"/>
                        <a:t>Power Platform Introduction</a:t>
                      </a:r>
                    </a:p>
                  </a:txBody>
                  <a:tcPr/>
                </a:tc>
                <a:tc>
                  <a:txBody>
                    <a:bodyPr/>
                    <a:lstStyle/>
                    <a:p>
                      <a:r>
                        <a:rPr lang="en-GB" dirty="0"/>
                        <a:t>Chris</a:t>
                      </a:r>
                    </a:p>
                  </a:txBody>
                  <a:tcPr/>
                </a:tc>
                <a:extLst>
                  <a:ext uri="{0D108BD9-81ED-4DB2-BD59-A6C34878D82A}">
                    <a16:rowId xmlns:a16="http://schemas.microsoft.com/office/drawing/2014/main" val="4186340680"/>
                  </a:ext>
                </a:extLst>
              </a:tr>
              <a:tr h="370840">
                <a:tc>
                  <a:txBody>
                    <a:bodyPr/>
                    <a:lstStyle/>
                    <a:p>
                      <a:r>
                        <a:rPr lang="en-GB" dirty="0"/>
                        <a:t>09:45 – 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trike="noStrike" dirty="0"/>
                        <a:t>Power Platform Demonstration</a:t>
                      </a:r>
                    </a:p>
                  </a:txBody>
                  <a:tcPr/>
                </a:tc>
                <a:tc>
                  <a:txBody>
                    <a:bodyPr/>
                    <a:lstStyle/>
                    <a:p>
                      <a:r>
                        <a:rPr lang="en-GB" dirty="0"/>
                        <a:t>Chris</a:t>
                      </a:r>
                    </a:p>
                  </a:txBody>
                  <a:tcPr/>
                </a:tc>
                <a:extLst>
                  <a:ext uri="{0D108BD9-81ED-4DB2-BD59-A6C34878D82A}">
                    <a16:rowId xmlns:a16="http://schemas.microsoft.com/office/drawing/2014/main" val="3005682549"/>
                  </a:ext>
                </a:extLst>
              </a:tr>
              <a:tr h="370840">
                <a:tc>
                  <a:txBody>
                    <a:bodyPr/>
                    <a:lstStyle/>
                    <a:p>
                      <a:r>
                        <a:rPr lang="en-GB" dirty="0"/>
                        <a:t>10:15 – 10:30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a:t>
                      </a:r>
                    </a:p>
                  </a:txBody>
                  <a:tcPr/>
                </a:tc>
                <a:tc>
                  <a:txBody>
                    <a:bodyPr/>
                    <a:lstStyle/>
                    <a:p>
                      <a:r>
                        <a:rPr lang="en-GB" dirty="0"/>
                        <a:t>Everyone</a:t>
                      </a:r>
                    </a:p>
                  </a:txBody>
                  <a:tcPr/>
                </a:tc>
                <a:extLst>
                  <a:ext uri="{0D108BD9-81ED-4DB2-BD59-A6C34878D82A}">
                    <a16:rowId xmlns:a16="http://schemas.microsoft.com/office/drawing/2014/main" val="2930929541"/>
                  </a:ext>
                </a:extLst>
              </a:tr>
              <a:tr h="370840">
                <a:tc>
                  <a:txBody>
                    <a:bodyPr/>
                    <a:lstStyle/>
                    <a:p>
                      <a:r>
                        <a:rPr lang="en-GB" dirty="0"/>
                        <a:t>10:30 – 11:00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Rules of Engagement &amp; “How to work”</a:t>
                      </a:r>
                    </a:p>
                  </a:txBody>
                  <a:tcPr/>
                </a:tc>
                <a:tc>
                  <a:txBody>
                    <a:bodyPr/>
                    <a:lstStyle/>
                    <a:p>
                      <a:r>
                        <a:rPr lang="en-GB" dirty="0"/>
                        <a:t>Everyone</a:t>
                      </a:r>
                    </a:p>
                  </a:txBody>
                  <a:tcPr/>
                </a:tc>
                <a:extLst>
                  <a:ext uri="{0D108BD9-81ED-4DB2-BD59-A6C34878D82A}">
                    <a16:rowId xmlns:a16="http://schemas.microsoft.com/office/drawing/2014/main" val="3122730069"/>
                  </a:ext>
                </a:extLst>
              </a:tr>
              <a:tr h="370840">
                <a:tc>
                  <a:txBody>
                    <a:bodyPr/>
                    <a:lstStyle/>
                    <a:p>
                      <a:r>
                        <a:rPr lang="en-GB" dirty="0"/>
                        <a:t>11:00 – 11:30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Questions &amp; “Pre Hack Huddle”</a:t>
                      </a:r>
                    </a:p>
                  </a:txBody>
                  <a:tcPr/>
                </a:tc>
                <a:tc>
                  <a:txBody>
                    <a:bodyPr/>
                    <a:lstStyle/>
                    <a:p>
                      <a:r>
                        <a:rPr lang="en-GB" dirty="0"/>
                        <a:t>Chris</a:t>
                      </a:r>
                    </a:p>
                  </a:txBody>
                  <a:tcPr/>
                </a:tc>
                <a:extLst>
                  <a:ext uri="{0D108BD9-81ED-4DB2-BD59-A6C34878D82A}">
                    <a16:rowId xmlns:a16="http://schemas.microsoft.com/office/drawing/2014/main" val="368634983"/>
                  </a:ext>
                </a:extLst>
              </a:tr>
              <a:tr h="370840">
                <a:tc>
                  <a:txBody>
                    <a:bodyPr/>
                    <a:lstStyle/>
                    <a:p>
                      <a:r>
                        <a:rPr lang="en-GB" dirty="0"/>
                        <a:t>11:30 – 16:00</a:t>
                      </a:r>
                    </a:p>
                  </a:txBody>
                  <a:tcPr/>
                </a:tc>
                <a:tc>
                  <a:txBody>
                    <a:bodyPr/>
                    <a:lstStyle/>
                    <a:p>
                      <a:r>
                        <a:rPr lang="en-GB" dirty="0"/>
                        <a:t>Hackathon</a:t>
                      </a:r>
                    </a:p>
                  </a:txBody>
                  <a:tcPr/>
                </a:tc>
                <a:tc>
                  <a:txBody>
                    <a:bodyPr/>
                    <a:lstStyle/>
                    <a:p>
                      <a:r>
                        <a:rPr lang="en-GB" dirty="0"/>
                        <a:t>Everyone</a:t>
                      </a:r>
                    </a:p>
                  </a:txBody>
                  <a:tcPr/>
                </a:tc>
                <a:extLst>
                  <a:ext uri="{0D108BD9-81ED-4DB2-BD59-A6C34878D82A}">
                    <a16:rowId xmlns:a16="http://schemas.microsoft.com/office/drawing/2014/main" val="506968574"/>
                  </a:ext>
                </a:extLst>
              </a:tr>
              <a:tr h="370840">
                <a:tc>
                  <a:txBody>
                    <a:bodyPr/>
                    <a:lstStyle/>
                    <a:p>
                      <a:r>
                        <a:rPr lang="en-GB" dirty="0"/>
                        <a:t>12:30 – 13:00</a:t>
                      </a:r>
                    </a:p>
                  </a:txBody>
                  <a:tcPr/>
                </a:tc>
                <a:tc>
                  <a:txBody>
                    <a:bodyPr/>
                    <a:lstStyle/>
                    <a:p>
                      <a:r>
                        <a:rPr lang="en-GB" dirty="0"/>
                        <a:t>Lunch</a:t>
                      </a:r>
                    </a:p>
                  </a:txBody>
                  <a:tcPr/>
                </a:tc>
                <a:tc>
                  <a:txBody>
                    <a:bodyPr/>
                    <a:lstStyle/>
                    <a:p>
                      <a:r>
                        <a:rPr lang="en-GB" dirty="0"/>
                        <a:t>Everyone</a:t>
                      </a:r>
                    </a:p>
                  </a:txBody>
                  <a:tcPr/>
                </a:tc>
                <a:extLst>
                  <a:ext uri="{0D108BD9-81ED-4DB2-BD59-A6C34878D82A}">
                    <a16:rowId xmlns:a16="http://schemas.microsoft.com/office/drawing/2014/main" val="2199328892"/>
                  </a:ext>
                </a:extLst>
              </a:tr>
              <a:tr h="370840">
                <a:tc>
                  <a:txBody>
                    <a:bodyPr/>
                    <a:lstStyle/>
                    <a:p>
                      <a:r>
                        <a:rPr lang="en-GB" dirty="0"/>
                        <a:t>16:00 – 16:30</a:t>
                      </a:r>
                    </a:p>
                  </a:txBody>
                  <a:tcPr/>
                </a:tc>
                <a:tc>
                  <a:txBody>
                    <a:bodyPr/>
                    <a:lstStyle/>
                    <a:p>
                      <a:r>
                        <a:rPr lang="en-GB" dirty="0"/>
                        <a:t>Presentations</a:t>
                      </a:r>
                    </a:p>
                  </a:txBody>
                  <a:tcPr/>
                </a:tc>
                <a:tc>
                  <a:txBody>
                    <a:bodyPr/>
                    <a:lstStyle/>
                    <a:p>
                      <a:r>
                        <a:rPr lang="en-GB" dirty="0"/>
                        <a:t>Everyone</a:t>
                      </a:r>
                    </a:p>
                  </a:txBody>
                  <a:tcPr/>
                </a:tc>
                <a:extLst>
                  <a:ext uri="{0D108BD9-81ED-4DB2-BD59-A6C34878D82A}">
                    <a16:rowId xmlns:a16="http://schemas.microsoft.com/office/drawing/2014/main" val="2943510346"/>
                  </a:ext>
                </a:extLst>
              </a:tr>
              <a:tr h="370840">
                <a:tc>
                  <a:txBody>
                    <a:bodyPr/>
                    <a:lstStyle/>
                    <a:p>
                      <a:r>
                        <a:rPr lang="en-GB" dirty="0"/>
                        <a:t>16:30 – 17:00</a:t>
                      </a:r>
                    </a:p>
                  </a:txBody>
                  <a:tcPr/>
                </a:tc>
                <a:tc>
                  <a:txBody>
                    <a:bodyPr/>
                    <a:lstStyle/>
                    <a:p>
                      <a:r>
                        <a:rPr lang="en-GB" dirty="0"/>
                        <a:t>Discussion, Judging &amp; Wrap-up</a:t>
                      </a:r>
                    </a:p>
                  </a:txBody>
                  <a:tcPr/>
                </a:tc>
                <a:tc>
                  <a:txBody>
                    <a:bodyPr/>
                    <a:lstStyle/>
                    <a:p>
                      <a:r>
                        <a:rPr lang="en-GB" dirty="0"/>
                        <a:t>Everyone</a:t>
                      </a:r>
                    </a:p>
                  </a:txBody>
                  <a:tcPr/>
                </a:tc>
                <a:extLst>
                  <a:ext uri="{0D108BD9-81ED-4DB2-BD59-A6C34878D82A}">
                    <a16:rowId xmlns:a16="http://schemas.microsoft.com/office/drawing/2014/main" val="303375220"/>
                  </a:ext>
                </a:extLst>
              </a:tr>
            </a:tbl>
          </a:graphicData>
        </a:graphic>
      </p:graphicFrame>
    </p:spTree>
    <p:extLst>
      <p:ext uri="{BB962C8B-B14F-4D97-AF65-F5344CB8AC3E}">
        <p14:creationId xmlns:p14="http://schemas.microsoft.com/office/powerpoint/2010/main" val="2367804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Mid Office Complaint Management Model App</a:t>
              </a:r>
            </a:p>
          </p:txBody>
        </p:sp>
      </p:grpSp>
      <p:grpSp>
        <p:nvGrpSpPr>
          <p:cNvPr id="16" name="Group 15">
            <a:extLst>
              <a:ext uri="{FF2B5EF4-FFF2-40B4-BE49-F238E27FC236}">
                <a16:creationId xmlns:a16="http://schemas.microsoft.com/office/drawing/2014/main" id="{A5C9C92A-3F31-4EA4-98D0-B7E37B506CDB}"/>
              </a:ext>
            </a:extLst>
          </p:cNvPr>
          <p:cNvGrpSpPr/>
          <p:nvPr/>
        </p:nvGrpSpPr>
        <p:grpSpPr>
          <a:xfrm>
            <a:off x="2150747" y="4730912"/>
            <a:ext cx="8257781" cy="777461"/>
            <a:chOff x="412783" y="3721588"/>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5340574"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6104884" y="388528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7D4BAD50-CC49-40F5-A044-CB1C74943CA4}"/>
                </a:ext>
              </a:extLst>
            </p:cNvPr>
            <p:cNvSpPr/>
            <p:nvPr/>
          </p:nvSpPr>
          <p:spPr>
            <a:xfrm>
              <a:off x="4576263"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3811952"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Complaint 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30476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Complaint Entity</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Complaint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Mobile C</a:t>
              </a:r>
              <a:r>
                <a:rPr kumimoji="0" lang="en-GB" sz="1050" b="1" i="0" u="none" strike="noStrike" kern="1200" cap="none" spc="0" normalizeH="0" baseline="0" noProof="0" dirty="0" err="1">
                  <a:ln>
                    <a:noFill/>
                  </a:ln>
                  <a:solidFill>
                    <a:prstClr val="white"/>
                  </a:solidFill>
                  <a:effectLst/>
                  <a:uLnTx/>
                  <a:uFillTx/>
                  <a:latin typeface="Calibri" panose="020F0502020204030204"/>
                  <a:ea typeface="+mn-ea"/>
                  <a:cs typeface="+mn-cs"/>
                </a:rPr>
                <a:t>omplaint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Management Canvas App</a:t>
              </a:r>
            </a:p>
          </p:txBody>
        </p:sp>
      </p:grpSp>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479167D-626C-4993-A4D8-BB99ABE210B1}"/>
              </a:ext>
            </a:extLst>
          </p:cNvPr>
          <p:cNvGrpSpPr/>
          <p:nvPr/>
        </p:nvGrpSpPr>
        <p:grpSpPr>
          <a:xfrm>
            <a:off x="2142963" y="643258"/>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83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Forms Pro</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Complaint Capture Process</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713550" y="4890023"/>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pic>
        <p:nvPicPr>
          <p:cNvPr id="1030" name="Picture 6" descr="Image result for dynamics 365 logo">
            <a:extLst>
              <a:ext uri="{FF2B5EF4-FFF2-40B4-BE49-F238E27FC236}">
                <a16:creationId xmlns:a16="http://schemas.microsoft.com/office/drawing/2014/main" id="{78DB165D-8C55-40E4-9E8D-32EB1FD1F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5961" y="3843097"/>
            <a:ext cx="676020" cy="673343"/>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F9057803-FF18-4847-9D09-2E400869E531}"/>
              </a:ext>
            </a:extLst>
          </p:cNvPr>
          <p:cNvGrpSpPr/>
          <p:nvPr/>
        </p:nvGrpSpPr>
        <p:grpSpPr>
          <a:xfrm>
            <a:off x="1083241" y="635382"/>
            <a:ext cx="769012" cy="5814145"/>
            <a:chOff x="2010725" y="3584816"/>
            <a:chExt cx="8257781" cy="777461"/>
          </a:xfrm>
        </p:grpSpPr>
        <p:sp>
          <p:nvSpPr>
            <p:cNvPr id="53" name="Rectangle: Rounded Corners 1">
              <a:extLst>
                <a:ext uri="{FF2B5EF4-FFF2-40B4-BE49-F238E27FC236}">
                  <a16:creationId xmlns:a16="http://schemas.microsoft.com/office/drawing/2014/main" id="{835E7110-8BB4-4DC3-B034-601595583CD3}"/>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3DBDC655-F148-464D-9D1C-979E2B217806}"/>
                </a:ext>
              </a:extLst>
            </p:cNvPr>
            <p:cNvSpPr txBox="1"/>
            <p:nvPr/>
          </p:nvSpPr>
          <p:spPr>
            <a:xfrm>
              <a:off x="2112578" y="3705879"/>
              <a:ext cx="8038513" cy="500253"/>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Power Automate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2" name="Picture 2" descr="Image result for Microsoft Flow logo">
            <a:extLst>
              <a:ext uri="{FF2B5EF4-FFF2-40B4-BE49-F238E27FC236}">
                <a16:creationId xmlns:a16="http://schemas.microsoft.com/office/drawing/2014/main" id="{86CD8094-E2FA-4681-BBB2-C3013C2037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9213" y="696638"/>
            <a:ext cx="635617" cy="6356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microsoft forms pro logo">
            <a:extLst>
              <a:ext uri="{FF2B5EF4-FFF2-40B4-BE49-F238E27FC236}">
                <a16:creationId xmlns:a16="http://schemas.microsoft.com/office/drawing/2014/main" id="{EBE4DAF9-B2FC-4C05-AA68-76D96B9FC7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4021" y="600555"/>
            <a:ext cx="857396" cy="85739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32A5B07-F5AC-4633-AB58-35BFD1114999}"/>
              </a:ext>
            </a:extLst>
          </p:cNvPr>
          <p:cNvGrpSpPr/>
          <p:nvPr/>
        </p:nvGrpSpPr>
        <p:grpSpPr>
          <a:xfrm>
            <a:off x="10664970" y="643258"/>
            <a:ext cx="769012" cy="5814145"/>
            <a:chOff x="2010725" y="3584816"/>
            <a:chExt cx="8257781" cy="777461"/>
          </a:xfrm>
        </p:grpSpPr>
        <p:sp>
          <p:nvSpPr>
            <p:cNvPr id="56" name="Rectangle: Rounded Corners 1">
              <a:extLst>
                <a:ext uri="{FF2B5EF4-FFF2-40B4-BE49-F238E27FC236}">
                  <a16:creationId xmlns:a16="http://schemas.microsoft.com/office/drawing/2014/main" id="{49DA19AA-AB24-4623-BB6F-65FD48E759BF}"/>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3FF1A2B5-8285-4AF0-98A4-CC6D313315D5}"/>
                </a:ext>
              </a:extLst>
            </p:cNvPr>
            <p:cNvSpPr txBox="1"/>
            <p:nvPr/>
          </p:nvSpPr>
          <p:spPr>
            <a:xfrm>
              <a:off x="2112578" y="3705879"/>
              <a:ext cx="8038513" cy="500253"/>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AI Builder</a:t>
              </a:r>
            </a:p>
          </p:txBody>
        </p:sp>
      </p:grpSp>
      <p:grpSp>
        <p:nvGrpSpPr>
          <p:cNvPr id="4" name="Group 3">
            <a:extLst>
              <a:ext uri="{FF2B5EF4-FFF2-40B4-BE49-F238E27FC236}">
                <a16:creationId xmlns:a16="http://schemas.microsoft.com/office/drawing/2014/main" id="{2BA3BFD8-41C9-4718-B1E7-AA287FECE86E}"/>
              </a:ext>
            </a:extLst>
          </p:cNvPr>
          <p:cNvGrpSpPr/>
          <p:nvPr/>
        </p:nvGrpSpPr>
        <p:grpSpPr>
          <a:xfrm>
            <a:off x="10752245" y="818937"/>
            <a:ext cx="581084" cy="553997"/>
            <a:chOff x="5240279" y="3953634"/>
            <a:chExt cx="1033226" cy="1082357"/>
          </a:xfrm>
        </p:grpSpPr>
        <p:sp>
          <p:nvSpPr>
            <p:cNvPr id="59" name="Oval 58">
              <a:extLst>
                <a:ext uri="{FF2B5EF4-FFF2-40B4-BE49-F238E27FC236}">
                  <a16:creationId xmlns:a16="http://schemas.microsoft.com/office/drawing/2014/main" id="{3DBC6157-5359-4A52-8E7B-978A6D2A1DCA}"/>
                </a:ext>
              </a:extLst>
            </p:cNvPr>
            <p:cNvSpPr/>
            <p:nvPr/>
          </p:nvSpPr>
          <p:spPr bwMode="auto">
            <a:xfrm>
              <a:off x="5622937" y="4179433"/>
              <a:ext cx="554086" cy="554086"/>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 name="Oval 59">
              <a:extLst>
                <a:ext uri="{FF2B5EF4-FFF2-40B4-BE49-F238E27FC236}">
                  <a16:creationId xmlns:a16="http://schemas.microsoft.com/office/drawing/2014/main" id="{963CEA8F-FE17-40B7-915F-BBC892EA8986}"/>
                </a:ext>
              </a:extLst>
            </p:cNvPr>
            <p:cNvSpPr/>
            <p:nvPr/>
          </p:nvSpPr>
          <p:spPr bwMode="auto">
            <a:xfrm>
              <a:off x="5240279" y="4291505"/>
              <a:ext cx="329941" cy="329941"/>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0A4FD373-A576-4F1F-991D-6FCA9EC47DCF}"/>
                </a:ext>
              </a:extLst>
            </p:cNvPr>
            <p:cNvSpPr/>
            <p:nvPr/>
          </p:nvSpPr>
          <p:spPr bwMode="auto">
            <a:xfrm>
              <a:off x="5943564" y="3953634"/>
              <a:ext cx="329941" cy="329941"/>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 name="Oval 61">
              <a:extLst>
                <a:ext uri="{FF2B5EF4-FFF2-40B4-BE49-F238E27FC236}">
                  <a16:creationId xmlns:a16="http://schemas.microsoft.com/office/drawing/2014/main" id="{B630D505-2D35-4C1B-BFBD-35648E6A77CA}"/>
                </a:ext>
              </a:extLst>
            </p:cNvPr>
            <p:cNvSpPr/>
            <p:nvPr/>
          </p:nvSpPr>
          <p:spPr bwMode="auto">
            <a:xfrm>
              <a:off x="5801201" y="4575454"/>
              <a:ext cx="460537" cy="460537"/>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37464360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713191-9285-4378-8F7E-34155B97B364}"/>
              </a:ext>
            </a:extLst>
          </p:cNvPr>
          <p:cNvSpPr txBox="1"/>
          <p:nvPr/>
        </p:nvSpPr>
        <p:spPr>
          <a:xfrm>
            <a:off x="505591" y="86817"/>
            <a:ext cx="11180818" cy="2200602"/>
          </a:xfrm>
          <a:prstGeom prst="rect">
            <a:avLst/>
          </a:prstGeom>
          <a:noFill/>
        </p:spPr>
        <p:txBody>
          <a:bodyPr wrap="none" lIns="182880" tIns="146304" rIns="182880" bIns="146304" rtlCol="0">
            <a:spAutoFit/>
          </a:bodyPr>
          <a:lstStyle/>
          <a:p>
            <a:pPr>
              <a:lnSpc>
                <a:spcPct val="90000"/>
              </a:lnSpc>
              <a:spcAft>
                <a:spcPts val="600"/>
              </a:spcAft>
            </a:pPr>
            <a:r>
              <a:rPr lang="en-GB" sz="6600" dirty="0">
                <a:gradFill>
                  <a:gsLst>
                    <a:gs pos="2917">
                      <a:schemeClr val="tx1"/>
                    </a:gs>
                    <a:gs pos="30000">
                      <a:schemeClr val="tx1"/>
                    </a:gs>
                  </a:gsLst>
                  <a:lin ang="5400000" scaled="0"/>
                </a:gradFill>
              </a:rPr>
              <a:t>Breathe Life into Your Data… </a:t>
            </a:r>
          </a:p>
          <a:p>
            <a:pPr>
              <a:lnSpc>
                <a:spcPct val="90000"/>
              </a:lnSpc>
              <a:spcAft>
                <a:spcPts val="600"/>
              </a:spcAft>
            </a:pPr>
            <a:r>
              <a:rPr lang="en-GB" sz="6600" dirty="0">
                <a:gradFill>
                  <a:gsLst>
                    <a:gs pos="2917">
                      <a:schemeClr val="tx1"/>
                    </a:gs>
                    <a:gs pos="30000">
                      <a:schemeClr val="tx1"/>
                    </a:gs>
                  </a:gsLst>
                  <a:lin ang="5400000" scaled="0"/>
                </a:gradFill>
              </a:rPr>
              <a:t>Let it LIVE!</a:t>
            </a:r>
          </a:p>
        </p:txBody>
      </p:sp>
      <p:pic>
        <p:nvPicPr>
          <p:cNvPr id="9218" name="Picture 2" descr="Do fantastic power bi dashboards,reports,power pivot,power view ...">
            <a:extLst>
              <a:ext uri="{FF2B5EF4-FFF2-40B4-BE49-F238E27FC236}">
                <a16:creationId xmlns:a16="http://schemas.microsoft.com/office/drawing/2014/main" id="{92044469-9F02-417C-9CA5-EB62087AC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3440"/>
            <a:ext cx="3667512" cy="18796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Microsoft Power BI Advantages and Disadvantages">
            <a:extLst>
              <a:ext uri="{FF2B5EF4-FFF2-40B4-BE49-F238E27FC236}">
                <a16:creationId xmlns:a16="http://schemas.microsoft.com/office/drawing/2014/main" id="{075878E0-9C86-4CBC-B02D-1EEF4CED3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200" y="4589660"/>
            <a:ext cx="3606800" cy="2268339"/>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Microsoft Power Apps and Microsoft Power Automate">
            <a:extLst>
              <a:ext uri="{FF2B5EF4-FFF2-40B4-BE49-F238E27FC236}">
                <a16:creationId xmlns:a16="http://schemas.microsoft.com/office/drawing/2014/main" id="{37C75764-F78F-4E10-B7CC-09C7846B0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9" y="3028418"/>
            <a:ext cx="3629869" cy="226834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ower BI Visualization Samples | PowerDAX">
            <a:extLst>
              <a:ext uri="{FF2B5EF4-FFF2-40B4-BE49-F238E27FC236}">
                <a16:creationId xmlns:a16="http://schemas.microsoft.com/office/drawing/2014/main" id="{19D830BE-4BEC-4752-BA53-61D0835B15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2640" y="3992880"/>
            <a:ext cx="2753360" cy="159178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Microsoft brings Mixed Reality toys and other improvements to ...">
            <a:extLst>
              <a:ext uri="{FF2B5EF4-FFF2-40B4-BE49-F238E27FC236}">
                <a16:creationId xmlns:a16="http://schemas.microsoft.com/office/drawing/2014/main" id="{06B01425-68DB-4B45-9661-F93F9721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8000" y="4840159"/>
            <a:ext cx="3104890" cy="206863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Democratizing Portal Development, Microsoft Announces Power Apps ...">
            <a:extLst>
              <a:ext uri="{FF2B5EF4-FFF2-40B4-BE49-F238E27FC236}">
                <a16:creationId xmlns:a16="http://schemas.microsoft.com/office/drawing/2014/main" id="{27880F6C-2B61-490A-BDEE-ADB04D115F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1258" y="2087601"/>
            <a:ext cx="2736909" cy="253395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Power BI Rugby: Rugby Championship Power BI Themes">
            <a:extLst>
              <a:ext uri="{FF2B5EF4-FFF2-40B4-BE49-F238E27FC236}">
                <a16:creationId xmlns:a16="http://schemas.microsoft.com/office/drawing/2014/main" id="{74A7525F-28A0-438F-A491-AB0D05938B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6550" y="2571899"/>
            <a:ext cx="4079875" cy="2349346"/>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Chris Huntingford - PERSONAL PROFILE 🇿🇦 🇬🇧 on Twitter: &quot;LOOK ...">
            <a:extLst>
              <a:ext uri="{FF2B5EF4-FFF2-40B4-BE49-F238E27FC236}">
                <a16:creationId xmlns:a16="http://schemas.microsoft.com/office/drawing/2014/main" id="{39439423-358F-49A0-9569-4919DD369C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58077" y="2005333"/>
            <a:ext cx="3970986" cy="18796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Microsoft Power Automate | Microsoft Power Platform">
            <a:extLst>
              <a:ext uri="{FF2B5EF4-FFF2-40B4-BE49-F238E27FC236}">
                <a16:creationId xmlns:a16="http://schemas.microsoft.com/office/drawing/2014/main" id="{ED0DB172-A1B5-426E-83C3-A47372ABAB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9063" y="1226318"/>
            <a:ext cx="2971448" cy="1671439"/>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Process Automation with Power Automate | Microsoft Power Apps">
            <a:extLst>
              <a:ext uri="{FF2B5EF4-FFF2-40B4-BE49-F238E27FC236}">
                <a16:creationId xmlns:a16="http://schemas.microsoft.com/office/drawing/2014/main" id="{A180ACAC-C8FA-4189-9AF6-F106A840DA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4660" y="5371226"/>
            <a:ext cx="2670665" cy="1591787"/>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Build business process flow stages with custom controls - Power ...">
            <a:extLst>
              <a:ext uri="{FF2B5EF4-FFF2-40B4-BE49-F238E27FC236}">
                <a16:creationId xmlns:a16="http://schemas.microsoft.com/office/drawing/2014/main" id="{52DCFC4E-1E34-467D-9F20-0B043ECBCD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58" y="4788797"/>
            <a:ext cx="3069018" cy="203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759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362"/>
                                        </p:tgtEl>
                                        <p:attrNameLst>
                                          <p:attrName>style.visibility</p:attrName>
                                        </p:attrNameLst>
                                      </p:cBhvr>
                                      <p:to>
                                        <p:strVal val="visible"/>
                                      </p:to>
                                    </p:set>
                                    <p:animEffect transition="in" filter="fade">
                                      <p:cBhvr>
                                        <p:cTn id="11" dur="500"/>
                                        <p:tgtEl>
                                          <p:spTgt spid="1536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90"/>
                                        </p:tgtEl>
                                        <p:attrNameLst>
                                          <p:attrName>style.visibility</p:attrName>
                                        </p:attrNameLst>
                                      </p:cBhvr>
                                      <p:to>
                                        <p:strVal val="visible"/>
                                      </p:to>
                                    </p:set>
                                    <p:animEffect transition="in" filter="fade">
                                      <p:cBhvr>
                                        <p:cTn id="15" dur="500"/>
                                        <p:tgtEl>
                                          <p:spTgt spid="1229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386"/>
                                        </p:tgtEl>
                                        <p:attrNameLst>
                                          <p:attrName>style.visibility</p:attrName>
                                        </p:attrNameLst>
                                      </p:cBhvr>
                                      <p:to>
                                        <p:strVal val="visible"/>
                                      </p:to>
                                    </p:set>
                                    <p:animEffect transition="in" filter="fade">
                                      <p:cBhvr>
                                        <p:cTn id="19" dur="500"/>
                                        <p:tgtEl>
                                          <p:spTgt spid="163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fade">
                                      <p:cBhvr>
                                        <p:cTn id="23" dur="500"/>
                                        <p:tgtEl>
                                          <p:spTgt spid="92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314"/>
                                        </p:tgtEl>
                                        <p:attrNameLst>
                                          <p:attrName>style.visibility</p:attrName>
                                        </p:attrNameLst>
                                      </p:cBhvr>
                                      <p:to>
                                        <p:strVal val="visible"/>
                                      </p:to>
                                    </p:set>
                                    <p:animEffect transition="in" filter="fade">
                                      <p:cBhvr>
                                        <p:cTn id="27" dur="500"/>
                                        <p:tgtEl>
                                          <p:spTgt spid="133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266"/>
                                        </p:tgtEl>
                                        <p:attrNameLst>
                                          <p:attrName>style.visibility</p:attrName>
                                        </p:attrNameLst>
                                      </p:cBhvr>
                                      <p:to>
                                        <p:strVal val="visible"/>
                                      </p:to>
                                    </p:set>
                                    <p:animEffect transition="in" filter="fade">
                                      <p:cBhvr>
                                        <p:cTn id="31" dur="500"/>
                                        <p:tgtEl>
                                          <p:spTgt spid="1126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458"/>
                                        </p:tgtEl>
                                        <p:attrNameLst>
                                          <p:attrName>style.visibility</p:attrName>
                                        </p:attrNameLst>
                                      </p:cBhvr>
                                      <p:to>
                                        <p:strVal val="visible"/>
                                      </p:to>
                                    </p:set>
                                    <p:animEffect transition="in" filter="fade">
                                      <p:cBhvr>
                                        <p:cTn id="35" dur="500"/>
                                        <p:tgtEl>
                                          <p:spTgt spid="1945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8434"/>
                                        </p:tgtEl>
                                        <p:attrNameLst>
                                          <p:attrName>style.visibility</p:attrName>
                                        </p:attrNameLst>
                                      </p:cBhvr>
                                      <p:to>
                                        <p:strVal val="visible"/>
                                      </p:to>
                                    </p:set>
                                    <p:animEffect transition="in" filter="fade">
                                      <p:cBhvr>
                                        <p:cTn id="39" dur="500"/>
                                        <p:tgtEl>
                                          <p:spTgt spid="1843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338"/>
                                        </p:tgtEl>
                                        <p:attrNameLst>
                                          <p:attrName>style.visibility</p:attrName>
                                        </p:attrNameLst>
                                      </p:cBhvr>
                                      <p:to>
                                        <p:strVal val="visible"/>
                                      </p:to>
                                    </p:set>
                                    <p:animEffect transition="in" filter="fade">
                                      <p:cBhvr>
                                        <p:cTn id="43" dur="500"/>
                                        <p:tgtEl>
                                          <p:spTgt spid="14338"/>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242"/>
                                        </p:tgtEl>
                                        <p:attrNameLst>
                                          <p:attrName>style.visibility</p:attrName>
                                        </p:attrNameLst>
                                      </p:cBhvr>
                                      <p:to>
                                        <p:strVal val="visible"/>
                                      </p:to>
                                    </p:set>
                                    <p:animEffect transition="in" filter="fade">
                                      <p:cBhvr>
                                        <p:cTn id="4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752161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Demos like this are always a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458971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 do this thing!!</a:t>
            </a:r>
          </a:p>
        </p:txBody>
      </p:sp>
    </p:spTree>
    <p:custDataLst>
      <p:tags r:id="rId1"/>
    </p:custDataLst>
    <p:extLst>
      <p:ext uri="{BB962C8B-B14F-4D97-AF65-F5344CB8AC3E}">
        <p14:creationId xmlns:p14="http://schemas.microsoft.com/office/powerpoint/2010/main" val="219747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584200" y="3247878"/>
            <a:ext cx="5090459" cy="1252404"/>
          </a:xfrm>
          <a:solidFill>
            <a:schemeClr val="bg2">
              <a:lumMod val="10000"/>
              <a:alpha val="75000"/>
            </a:schemeClr>
          </a:solidFill>
        </p:spPr>
        <p:txBody>
          <a:bodyPr anchor="ctr"/>
          <a:lstStyle/>
          <a:p>
            <a:r>
              <a:rPr lang="en-GB" dirty="0">
                <a:solidFill>
                  <a:schemeClr val="bg1"/>
                </a:solidFill>
              </a:rPr>
              <a:t>Rules of Engagement</a:t>
            </a:r>
          </a:p>
        </p:txBody>
      </p:sp>
    </p:spTree>
    <p:extLst>
      <p:ext uri="{BB962C8B-B14F-4D97-AF65-F5344CB8AC3E}">
        <p14:creationId xmlns:p14="http://schemas.microsoft.com/office/powerpoint/2010/main" val="53307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E14AB-40B0-4AFA-BB37-4321D6521BC4}"/>
              </a:ext>
            </a:extLst>
          </p:cNvPr>
          <p:cNvSpPr>
            <a:spLocks noGrp="1"/>
          </p:cNvSpPr>
          <p:nvPr>
            <p:ph type="title"/>
          </p:nvPr>
        </p:nvSpPr>
        <p:spPr/>
        <p:txBody>
          <a:bodyPr/>
          <a:lstStyle/>
          <a:p>
            <a:r>
              <a:rPr lang="en-GB" dirty="0"/>
              <a:t>Hack Options</a:t>
            </a:r>
          </a:p>
        </p:txBody>
      </p:sp>
      <p:sp>
        <p:nvSpPr>
          <p:cNvPr id="5" name="Rectangle 4">
            <a:extLst>
              <a:ext uri="{FF2B5EF4-FFF2-40B4-BE49-F238E27FC236}">
                <a16:creationId xmlns:a16="http://schemas.microsoft.com/office/drawing/2014/main" id="{5B320678-E161-4221-B5BB-74EB1AE23D4D}"/>
              </a:ext>
            </a:extLst>
          </p:cNvPr>
          <p:cNvSpPr/>
          <p:nvPr/>
        </p:nvSpPr>
        <p:spPr bwMode="auto">
          <a:xfrm>
            <a:off x="904973" y="1366887"/>
            <a:ext cx="4760536" cy="2535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1748447-4804-4C22-B0DB-CE9C2A977B35}"/>
              </a:ext>
            </a:extLst>
          </p:cNvPr>
          <p:cNvSpPr/>
          <p:nvPr/>
        </p:nvSpPr>
        <p:spPr bwMode="auto">
          <a:xfrm>
            <a:off x="6600334" y="1366887"/>
            <a:ext cx="4760536" cy="2535810"/>
          </a:xfrm>
          <a:prstGeom prst="rect">
            <a:avLst/>
          </a:prstGeom>
          <a:solidFill>
            <a:srgbClr val="E2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9" name="TextBox 8">
            <a:extLst>
              <a:ext uri="{FF2B5EF4-FFF2-40B4-BE49-F238E27FC236}">
                <a16:creationId xmlns:a16="http://schemas.microsoft.com/office/drawing/2014/main" id="{5CCDF9EB-5E03-494E-970C-35FE6BDBD2FE}"/>
              </a:ext>
            </a:extLst>
          </p:cNvPr>
          <p:cNvSpPr txBox="1"/>
          <p:nvPr/>
        </p:nvSpPr>
        <p:spPr>
          <a:xfrm>
            <a:off x="9331300" y="2910759"/>
            <a:ext cx="2029570" cy="430887"/>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BYOD</a:t>
            </a:r>
          </a:p>
        </p:txBody>
      </p:sp>
      <p:sp>
        <p:nvSpPr>
          <p:cNvPr id="11" name="TextBox 10">
            <a:extLst>
              <a:ext uri="{FF2B5EF4-FFF2-40B4-BE49-F238E27FC236}">
                <a16:creationId xmlns:a16="http://schemas.microsoft.com/office/drawing/2014/main" id="{E86CCDE5-1625-4F09-AA5C-EAB70C680134}"/>
              </a:ext>
            </a:extLst>
          </p:cNvPr>
          <p:cNvSpPr txBox="1"/>
          <p:nvPr/>
        </p:nvSpPr>
        <p:spPr>
          <a:xfrm>
            <a:off x="3320723" y="2479871"/>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Use The Hack Packs</a:t>
            </a:r>
          </a:p>
        </p:txBody>
      </p:sp>
      <p:pic>
        <p:nvPicPr>
          <p:cNvPr id="17" name="Picture 16" descr="A picture containing graphics, drawing&#10;&#10;Description automatically generated">
            <a:extLst>
              <a:ext uri="{FF2B5EF4-FFF2-40B4-BE49-F238E27FC236}">
                <a16:creationId xmlns:a16="http://schemas.microsoft.com/office/drawing/2014/main" id="{962D60EB-14A4-4A47-9C08-B95F28967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833" y="1558498"/>
            <a:ext cx="2152588" cy="2152588"/>
          </a:xfrm>
          <a:prstGeom prst="rect">
            <a:avLst/>
          </a:prstGeom>
        </p:spPr>
      </p:pic>
      <p:pic>
        <p:nvPicPr>
          <p:cNvPr id="19" name="Picture 18" descr="A close up of a sign&#10;&#10;Description automatically generated">
            <a:extLst>
              <a:ext uri="{FF2B5EF4-FFF2-40B4-BE49-F238E27FC236}">
                <a16:creationId xmlns:a16="http://schemas.microsoft.com/office/drawing/2014/main" id="{BB13577E-9475-4E59-B865-BE276100A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014" y="1558498"/>
            <a:ext cx="2152588" cy="2152588"/>
          </a:xfrm>
          <a:prstGeom prst="rect">
            <a:avLst/>
          </a:prstGeom>
        </p:spPr>
      </p:pic>
      <p:sp>
        <p:nvSpPr>
          <p:cNvPr id="20" name="TextBox 19">
            <a:extLst>
              <a:ext uri="{FF2B5EF4-FFF2-40B4-BE49-F238E27FC236}">
                <a16:creationId xmlns:a16="http://schemas.microsoft.com/office/drawing/2014/main" id="{B017D690-4A10-499A-A9C6-0851058E91B7}"/>
              </a:ext>
            </a:extLst>
          </p:cNvPr>
          <p:cNvSpPr txBox="1"/>
          <p:nvPr/>
        </p:nvSpPr>
        <p:spPr>
          <a:xfrm>
            <a:off x="904973" y="4068395"/>
            <a:ext cx="4760536" cy="2462213"/>
          </a:xfrm>
          <a:prstGeom prst="rect">
            <a:avLst/>
          </a:prstGeom>
          <a:solidFill>
            <a:schemeClr val="tx1">
              <a:alpha val="75000"/>
            </a:schemeClr>
          </a:solidFill>
        </p:spPr>
        <p:txBody>
          <a:bodyPr wrap="square" lIns="0" tIns="0" rIns="0" bIns="0" rtlCol="0">
            <a:spAutoFit/>
          </a:bodyPr>
          <a:lstStyle/>
          <a:p>
            <a:pPr marL="342900" indent="-342900" algn="l">
              <a:buFont typeface="Arial" panose="020B0604020202020204" pitchFamily="34" charset="0"/>
              <a:buChar char="•"/>
            </a:pPr>
            <a:r>
              <a:rPr lang="en-GB" sz="2000" dirty="0">
                <a:solidFill>
                  <a:schemeClr val="bg1"/>
                </a:solidFill>
              </a:rPr>
              <a:t>Don’t have data of your own?</a:t>
            </a:r>
          </a:p>
          <a:p>
            <a:pPr marL="342900" indent="-342900" algn="l">
              <a:buFont typeface="Arial" panose="020B0604020202020204" pitchFamily="34" charset="0"/>
              <a:buChar char="•"/>
            </a:pPr>
            <a:r>
              <a:rPr lang="en-GB" sz="2000" dirty="0">
                <a:solidFill>
                  <a:schemeClr val="bg1"/>
                </a:solidFill>
              </a:rPr>
              <a:t>Use the Hack Packs located at </a:t>
            </a:r>
            <a:r>
              <a:rPr lang="en-GB" sz="2000" dirty="0">
                <a:solidFill>
                  <a:schemeClr val="bg1"/>
                </a:solidFill>
                <a:hlinkClick r:id="rId6"/>
              </a:rPr>
              <a:t>AKA.MS/HackAtSpeed</a:t>
            </a:r>
            <a:r>
              <a:rPr lang="en-GB" sz="2000" dirty="0">
                <a:solidFill>
                  <a:schemeClr val="bg1"/>
                </a:solidFill>
              </a:rPr>
              <a:t>.</a:t>
            </a:r>
          </a:p>
          <a:p>
            <a:pPr marL="342900" indent="-342900" algn="l">
              <a:buFont typeface="Arial" panose="020B0604020202020204" pitchFamily="34" charset="0"/>
              <a:buChar char="•"/>
            </a:pPr>
            <a:r>
              <a:rPr lang="en-GB" sz="2000" dirty="0">
                <a:solidFill>
                  <a:schemeClr val="bg1"/>
                </a:solidFill>
              </a:rPr>
              <a:t>Select a “story” or industry.</a:t>
            </a:r>
          </a:p>
          <a:p>
            <a:pPr marL="342900" indent="-342900" algn="l">
              <a:buFont typeface="Arial" panose="020B0604020202020204" pitchFamily="34" charset="0"/>
              <a:buChar char="•"/>
            </a:pPr>
            <a:r>
              <a:rPr lang="en-GB" sz="2000" dirty="0">
                <a:solidFill>
                  <a:schemeClr val="bg1"/>
                </a:solidFill>
              </a:rPr>
              <a:t>Decide how you would like to hack.</a:t>
            </a:r>
          </a:p>
          <a:p>
            <a:pPr marL="342900" indent="-342900" algn="l">
              <a:buFont typeface="Arial" panose="020B0604020202020204" pitchFamily="34" charset="0"/>
              <a:buChar char="•"/>
            </a:pPr>
            <a:r>
              <a:rPr lang="en-GB" sz="2000" dirty="0">
                <a:solidFill>
                  <a:schemeClr val="bg1"/>
                </a:solidFill>
              </a:rPr>
              <a:t>Be creative and build something awesome.</a:t>
            </a:r>
          </a:p>
          <a:p>
            <a:pPr marL="342900" indent="-342900" algn="l">
              <a:buFont typeface="Arial" panose="020B0604020202020204" pitchFamily="34" charset="0"/>
              <a:buChar char="•"/>
            </a:pPr>
            <a:endParaRPr lang="en-GB" sz="2000" dirty="0" err="1">
              <a:solidFill>
                <a:schemeClr val="bg1"/>
              </a:solidFill>
            </a:endParaRPr>
          </a:p>
        </p:txBody>
      </p:sp>
      <p:sp>
        <p:nvSpPr>
          <p:cNvPr id="24" name="TextBox 23">
            <a:extLst>
              <a:ext uri="{FF2B5EF4-FFF2-40B4-BE49-F238E27FC236}">
                <a16:creationId xmlns:a16="http://schemas.microsoft.com/office/drawing/2014/main" id="{617298E6-EF53-4D2D-B3FC-C63AA0898451}"/>
              </a:ext>
            </a:extLst>
          </p:cNvPr>
          <p:cNvSpPr txBox="1"/>
          <p:nvPr/>
        </p:nvSpPr>
        <p:spPr>
          <a:xfrm>
            <a:off x="6600334" y="4068395"/>
            <a:ext cx="4760536" cy="2462213"/>
          </a:xfrm>
          <a:prstGeom prst="rect">
            <a:avLst/>
          </a:prstGeom>
          <a:solidFill>
            <a:schemeClr val="tx1">
              <a:alpha val="75000"/>
            </a:schemeClr>
          </a:solidFill>
        </p:spPr>
        <p:txBody>
          <a:bodyPr wrap="square" lIns="0" tIns="0" rIns="0" bIns="0" rtlCol="0">
            <a:spAutoFit/>
          </a:bodyPr>
          <a:lstStyle/>
          <a:p>
            <a:pPr marL="342900" indent="-342900" algn="l">
              <a:buFont typeface="Arial" panose="020B0604020202020204" pitchFamily="34" charset="0"/>
              <a:buChar char="•"/>
            </a:pPr>
            <a:r>
              <a:rPr lang="en-GB" sz="2000" dirty="0">
                <a:solidFill>
                  <a:schemeClr val="bg1"/>
                </a:solidFill>
              </a:rPr>
              <a:t>Bring your Own Data</a:t>
            </a:r>
          </a:p>
          <a:p>
            <a:pPr marL="342900" indent="-342900" algn="l">
              <a:buFont typeface="Arial" panose="020B0604020202020204" pitchFamily="34" charset="0"/>
              <a:buChar char="•"/>
            </a:pPr>
            <a:r>
              <a:rPr lang="en-GB" sz="2000" dirty="0">
                <a:solidFill>
                  <a:schemeClr val="bg1"/>
                </a:solidFill>
              </a:rPr>
              <a:t>You decide and define the data set</a:t>
            </a:r>
          </a:p>
          <a:p>
            <a:pPr marL="342900" indent="-342900" algn="l">
              <a:buFont typeface="Arial" panose="020B0604020202020204" pitchFamily="34" charset="0"/>
              <a:buChar char="•"/>
            </a:pPr>
            <a:r>
              <a:rPr lang="en-GB" sz="2000" dirty="0">
                <a:solidFill>
                  <a:schemeClr val="bg1"/>
                </a:solidFill>
              </a:rPr>
              <a:t>You bring your relevant business problems to focus on.</a:t>
            </a:r>
          </a:p>
          <a:p>
            <a:pPr marL="342900" indent="-342900" algn="l">
              <a:buFont typeface="Arial" panose="020B0604020202020204" pitchFamily="34" charset="0"/>
              <a:buChar char="•"/>
            </a:pPr>
            <a:r>
              <a:rPr lang="en-GB" sz="2000" dirty="0">
                <a:solidFill>
                  <a:schemeClr val="bg1"/>
                </a:solidFill>
              </a:rPr>
              <a:t>Decide how you would like to hack.</a:t>
            </a:r>
          </a:p>
          <a:p>
            <a:pPr marL="342900" indent="-342900" algn="l">
              <a:buFont typeface="Arial" panose="020B0604020202020204" pitchFamily="34" charset="0"/>
              <a:buChar char="•"/>
            </a:pPr>
            <a:r>
              <a:rPr lang="en-GB" sz="2000" dirty="0">
                <a:solidFill>
                  <a:schemeClr val="bg1"/>
                </a:solidFill>
              </a:rPr>
              <a:t>Align to your defined scenario.</a:t>
            </a:r>
          </a:p>
          <a:p>
            <a:pPr marL="342900" indent="-342900" algn="l">
              <a:buFont typeface="Arial" panose="020B0604020202020204" pitchFamily="34" charset="0"/>
              <a:buChar char="•"/>
            </a:pPr>
            <a:r>
              <a:rPr lang="en-GB" sz="2000" dirty="0">
                <a:solidFill>
                  <a:schemeClr val="bg1"/>
                </a:solidFill>
              </a:rPr>
              <a:t>Create something to solve the problem.</a:t>
            </a:r>
          </a:p>
        </p:txBody>
      </p:sp>
      <p:sp>
        <p:nvSpPr>
          <p:cNvPr id="3" name="Lightning Bolt 2">
            <a:extLst>
              <a:ext uri="{FF2B5EF4-FFF2-40B4-BE49-F238E27FC236}">
                <a16:creationId xmlns:a16="http://schemas.microsoft.com/office/drawing/2014/main" id="{00B377EE-C3A2-4332-B3A1-29C0A299A448}"/>
              </a:ext>
            </a:extLst>
          </p:cNvPr>
          <p:cNvSpPr/>
          <p:nvPr/>
        </p:nvSpPr>
        <p:spPr bwMode="auto">
          <a:xfrm rot="1080859">
            <a:off x="1476461" y="2160958"/>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Storm_exclamation">
            <a:hlinkClick r:id="" action="ppaction://media"/>
            <a:extLst>
              <a:ext uri="{FF2B5EF4-FFF2-40B4-BE49-F238E27FC236}">
                <a16:creationId xmlns:a16="http://schemas.microsoft.com/office/drawing/2014/main" id="{410BD3D0-6B7D-4401-853B-DD230A25DE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06783" y="6286926"/>
            <a:ext cx="487363" cy="487363"/>
          </a:xfrm>
          <a:prstGeom prst="rect">
            <a:avLst/>
          </a:prstGeom>
        </p:spPr>
      </p:pic>
    </p:spTree>
    <p:extLst>
      <p:ext uri="{BB962C8B-B14F-4D97-AF65-F5344CB8AC3E}">
        <p14:creationId xmlns:p14="http://schemas.microsoft.com/office/powerpoint/2010/main" val="2028168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800"/>
                                        <p:tgtEl>
                                          <p:spTgt spid="3"/>
                                        </p:tgtEl>
                                      </p:cBhvr>
                                    </p:animEffect>
                                  </p:childTnLst>
                                </p:cTn>
                              </p:par>
                              <p:par>
                                <p:cTn id="8" presetID="1" presetClass="mediacall" presetSubtype="0" fill="hold" nodeType="withEffect">
                                  <p:stCondLst>
                                    <p:cond delay="0"/>
                                  </p:stCondLst>
                                  <p:childTnLst>
                                    <p:cmd type="call" cmd="playFrom(0.0)">
                                      <p:cBhvr>
                                        <p:cTn id="9" dur="5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Hack Options</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3111517"/>
            <a:ext cx="2029570"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Get Creative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90026" y="3041022"/>
            <a:ext cx="2327876"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Lab Style Hack</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20035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Double or Nothing</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Dream</a:t>
            </a:r>
          </a:p>
          <a:p>
            <a:pPr algn="l"/>
            <a:r>
              <a:rPr lang="en-GB" sz="2800" dirty="0">
                <a:solidFill>
                  <a:schemeClr val="bg1"/>
                </a:solidFill>
                <a:latin typeface="Last ninja" panose="020B0500000000000000" pitchFamily="34" charset="0"/>
              </a:rPr>
              <a:t>Team</a:t>
            </a:r>
          </a:p>
        </p:txBody>
      </p:sp>
      <p:pic>
        <p:nvPicPr>
          <p:cNvPr id="24" name="Picture 23" descr="A picture containing drawing&#10;&#10;Description automatically generated">
            <a:extLst>
              <a:ext uri="{FF2B5EF4-FFF2-40B4-BE49-F238E27FC236}">
                <a16:creationId xmlns:a16="http://schemas.microsoft.com/office/drawing/2014/main" id="{C250D8F1-F8F7-4152-B0DB-8E9055414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737" y="4368230"/>
            <a:ext cx="2098077" cy="2098077"/>
          </a:xfrm>
          <a:prstGeom prst="rect">
            <a:avLst/>
          </a:prstGeom>
        </p:spPr>
      </p:pic>
      <p:pic>
        <p:nvPicPr>
          <p:cNvPr id="17" name="Storm_exclamation">
            <a:hlinkClick r:id="" action="ppaction://media"/>
            <a:extLst>
              <a:ext uri="{FF2B5EF4-FFF2-40B4-BE49-F238E27FC236}">
                <a16:creationId xmlns:a16="http://schemas.microsoft.com/office/drawing/2014/main" id="{EA7A028C-89B4-4213-837D-12C9015608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06783" y="6286926"/>
            <a:ext cx="487363" cy="487363"/>
          </a:xfrm>
          <a:prstGeom prst="rect">
            <a:avLst/>
          </a:prstGeom>
        </p:spPr>
      </p:pic>
      <p:pic>
        <p:nvPicPr>
          <p:cNvPr id="9" name="Picture 8" descr="A close up of a logo&#10;&#10;Description automatically generated">
            <a:extLst>
              <a:ext uri="{FF2B5EF4-FFF2-40B4-BE49-F238E27FC236}">
                <a16:creationId xmlns:a16="http://schemas.microsoft.com/office/drawing/2014/main" id="{9835904F-5881-4B22-833B-7D73E7CC9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5572" y="1542514"/>
            <a:ext cx="2184556" cy="2184556"/>
          </a:xfrm>
          <a:prstGeom prst="rect">
            <a:avLst/>
          </a:prstGeom>
        </p:spPr>
      </p:pic>
      <p:pic>
        <p:nvPicPr>
          <p:cNvPr id="19" name="Picture 18" descr="A picture containing clock, room&#10;&#10;Description automatically generated">
            <a:extLst>
              <a:ext uri="{FF2B5EF4-FFF2-40B4-BE49-F238E27FC236}">
                <a16:creationId xmlns:a16="http://schemas.microsoft.com/office/drawing/2014/main" id="{416BD2CA-8DB7-4CD3-A803-6306F9E639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335" y="1495548"/>
            <a:ext cx="2231522" cy="2231522"/>
          </a:xfrm>
          <a:prstGeom prst="rect">
            <a:avLst/>
          </a:prstGeom>
        </p:spPr>
      </p:pic>
      <p:pic>
        <p:nvPicPr>
          <p:cNvPr id="23" name="Picture 22" descr="A picture containing room&#10;&#10;Description automatically generated">
            <a:extLst>
              <a:ext uri="{FF2B5EF4-FFF2-40B4-BE49-F238E27FC236}">
                <a16:creationId xmlns:a16="http://schemas.microsoft.com/office/drawing/2014/main" id="{D652A05C-8DF0-4ACF-9DDB-06E1A4E337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9273" y="4327047"/>
            <a:ext cx="2185645" cy="2185645"/>
          </a:xfrm>
          <a:prstGeom prst="rect">
            <a:avLst/>
          </a:prstGeom>
        </p:spPr>
      </p:pic>
      <p:sp>
        <p:nvSpPr>
          <p:cNvPr id="15" name="Lightning Bolt 14">
            <a:extLst>
              <a:ext uri="{FF2B5EF4-FFF2-40B4-BE49-F238E27FC236}">
                <a16:creationId xmlns:a16="http://schemas.microsoft.com/office/drawing/2014/main" id="{64D83981-1862-48F8-9234-8A723E89ECFC}"/>
              </a:ext>
            </a:extLst>
          </p:cNvPr>
          <p:cNvSpPr/>
          <p:nvPr/>
        </p:nvSpPr>
        <p:spPr bwMode="auto">
          <a:xfrm rot="1080859">
            <a:off x="1493430" y="2116878"/>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6623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800"/>
                                        <p:tgtEl>
                                          <p:spTgt spid="15"/>
                                        </p:tgtEl>
                                      </p:cBhvr>
                                    </p:animEffect>
                                  </p:childTnLst>
                                </p:cTn>
                              </p:par>
                              <p:par>
                                <p:cTn id="8" presetID="1" presetClass="mediacall" presetSubtype="0" fill="hold" nodeType="withEffect">
                                  <p:stCondLst>
                                    <p:cond delay="0"/>
                                  </p:stCondLst>
                                  <p:childTnLst>
                                    <p:cmd type="call" cmd="playFrom(0.0)">
                                      <p:cBhvr>
                                        <p:cTn id="9" dur="535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7"/>
                </p:tgtEl>
              </p:cMediaNode>
            </p:audio>
          </p:childTnLst>
        </p:cTn>
      </p:par>
    </p:tnLst>
    <p:bldLst>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Judging Criteria</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E2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3074525"/>
            <a:ext cx="2029570"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Be Creative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28516" y="236391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Follow the Use Case</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850754"/>
            <a:ext cx="2275483"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Technical Depth</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Future Use</a:t>
            </a:r>
          </a:p>
        </p:txBody>
      </p:sp>
      <p:pic>
        <p:nvPicPr>
          <p:cNvPr id="6" name="Picture 5" descr="A picture containing drawing&#10;&#10;Description automatically generated">
            <a:extLst>
              <a:ext uri="{FF2B5EF4-FFF2-40B4-BE49-F238E27FC236}">
                <a16:creationId xmlns:a16="http://schemas.microsoft.com/office/drawing/2014/main" id="{9E11D6A0-7373-4AF1-B217-EED775B56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451" y="1503156"/>
            <a:ext cx="2152587" cy="2152587"/>
          </a:xfrm>
          <a:prstGeom prst="rect">
            <a:avLst/>
          </a:prstGeom>
        </p:spPr>
      </p:pic>
      <p:pic>
        <p:nvPicPr>
          <p:cNvPr id="10" name="Picture 9" descr="A picture containing clock, food, game&#10;&#10;Description automatically generated">
            <a:extLst>
              <a:ext uri="{FF2B5EF4-FFF2-40B4-BE49-F238E27FC236}">
                <a16:creationId xmlns:a16="http://schemas.microsoft.com/office/drawing/2014/main" id="{4469D2AE-0B78-4E9A-A534-BFE3A09593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4032" y="4342274"/>
            <a:ext cx="2152587" cy="2152587"/>
          </a:xfrm>
          <a:prstGeom prst="rect">
            <a:avLst/>
          </a:prstGeom>
        </p:spPr>
      </p:pic>
      <p:pic>
        <p:nvPicPr>
          <p:cNvPr id="19" name="Picture 18" descr="A picture containing clock, drawing&#10;&#10;Description automatically generated">
            <a:extLst>
              <a:ext uri="{FF2B5EF4-FFF2-40B4-BE49-F238E27FC236}">
                <a16:creationId xmlns:a16="http://schemas.microsoft.com/office/drawing/2014/main" id="{3F49921E-F427-488F-9380-C91A5AE7D0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450" y="4342274"/>
            <a:ext cx="2152587" cy="2152587"/>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33A627A0-8A69-43A4-BB01-8DA77AA08C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4032" y="1537491"/>
            <a:ext cx="2152587" cy="2152587"/>
          </a:xfrm>
          <a:prstGeom prst="rect">
            <a:avLst/>
          </a:prstGeom>
        </p:spPr>
      </p:pic>
      <p:sp>
        <p:nvSpPr>
          <p:cNvPr id="25" name="Lightning Bolt 24">
            <a:extLst>
              <a:ext uri="{FF2B5EF4-FFF2-40B4-BE49-F238E27FC236}">
                <a16:creationId xmlns:a16="http://schemas.microsoft.com/office/drawing/2014/main" id="{583D56F6-A3C2-45DF-8815-A5354CB09E67}"/>
              </a:ext>
            </a:extLst>
          </p:cNvPr>
          <p:cNvSpPr/>
          <p:nvPr/>
        </p:nvSpPr>
        <p:spPr bwMode="auto">
          <a:xfrm rot="1080859">
            <a:off x="5028905" y="3254314"/>
            <a:ext cx="2134190" cy="1682582"/>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Storm_exclamation">
            <a:hlinkClick r:id="" action="ppaction://media"/>
            <a:extLst>
              <a:ext uri="{FF2B5EF4-FFF2-40B4-BE49-F238E27FC236}">
                <a16:creationId xmlns:a16="http://schemas.microsoft.com/office/drawing/2014/main" id="{D42F463E-DA78-4110-8D6F-9C5A30CC681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06783" y="6286926"/>
            <a:ext cx="487363" cy="487363"/>
          </a:xfrm>
          <a:prstGeom prst="rect">
            <a:avLst/>
          </a:prstGeom>
        </p:spPr>
      </p:pic>
    </p:spTree>
    <p:extLst>
      <p:ext uri="{BB962C8B-B14F-4D97-AF65-F5344CB8AC3E}">
        <p14:creationId xmlns:p14="http://schemas.microsoft.com/office/powerpoint/2010/main" val="2047519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800"/>
                                        <p:tgtEl>
                                          <p:spTgt spid="25"/>
                                        </p:tgtEl>
                                      </p:cBhvr>
                                    </p:animEffect>
                                  </p:childTnLst>
                                </p:cTn>
                              </p:par>
                              <p:par>
                                <p:cTn id="8" presetID="1" presetClass="mediacall" presetSubtype="0" fill="hold" nodeType="withEffect">
                                  <p:stCondLst>
                                    <p:cond delay="0"/>
                                  </p:stCondLst>
                                  <p:childTnLst>
                                    <p:cmd type="call" cmd="playFrom(0.0)">
                                      <p:cBhvr>
                                        <p:cTn id="9" dur="5352"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6"/>
                </p:tgtEl>
              </p:cMediaNode>
            </p:audio>
          </p:childTnLst>
        </p:cTn>
      </p:par>
    </p:tnLst>
    <p:bldLst>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584200" y="3767199"/>
            <a:ext cx="5090459" cy="1118566"/>
          </a:xfrm>
          <a:solidFill>
            <a:schemeClr val="bg2">
              <a:lumMod val="10000"/>
              <a:alpha val="75000"/>
            </a:schemeClr>
          </a:solidFill>
        </p:spPr>
        <p:txBody>
          <a:bodyPr anchor="ctr"/>
          <a:lstStyle/>
          <a:p>
            <a:r>
              <a:rPr lang="en-GB" dirty="0">
                <a:solidFill>
                  <a:schemeClr val="bg1"/>
                </a:solidFill>
              </a:rPr>
              <a:t>Use Cases / User Stories</a:t>
            </a:r>
          </a:p>
        </p:txBody>
      </p:sp>
    </p:spTree>
    <p:extLst>
      <p:ext uri="{BB962C8B-B14F-4D97-AF65-F5344CB8AC3E}">
        <p14:creationId xmlns:p14="http://schemas.microsoft.com/office/powerpoint/2010/main" val="378311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4C0BE-1FC6-442E-86AE-C10877F81999}"/>
              </a:ext>
            </a:extLst>
          </p:cNvPr>
          <p:cNvSpPr>
            <a:spLocks noGrp="1"/>
          </p:cNvSpPr>
          <p:nvPr>
            <p:ph type="title"/>
          </p:nvPr>
        </p:nvSpPr>
        <p:spPr/>
        <p:txBody>
          <a:bodyPr/>
          <a:lstStyle/>
          <a:p>
            <a:r>
              <a:rPr lang="en-GB" dirty="0"/>
              <a:t>Bring Your Own Data</a:t>
            </a:r>
          </a:p>
        </p:txBody>
      </p:sp>
      <p:sp>
        <p:nvSpPr>
          <p:cNvPr id="6" name="Text Placeholder 5">
            <a:extLst>
              <a:ext uri="{FF2B5EF4-FFF2-40B4-BE49-F238E27FC236}">
                <a16:creationId xmlns:a16="http://schemas.microsoft.com/office/drawing/2014/main" id="{26A503F7-8765-4607-9EF0-DC4A750C44B4}"/>
              </a:ext>
            </a:extLst>
          </p:cNvPr>
          <p:cNvSpPr>
            <a:spLocks noGrp="1"/>
          </p:cNvSpPr>
          <p:nvPr>
            <p:ph type="body" sz="quarter" idx="10"/>
          </p:nvPr>
        </p:nvSpPr>
        <p:spPr>
          <a:xfrm>
            <a:off x="584200" y="3535542"/>
            <a:ext cx="4162425" cy="923330"/>
          </a:xfrm>
        </p:spPr>
        <p:txBody>
          <a:bodyPr/>
          <a:lstStyle/>
          <a:p>
            <a:r>
              <a:rPr lang="en-GB" dirty="0"/>
              <a:t>Add in your own user stories and explain these to the audience so that they understand the approach</a:t>
            </a:r>
          </a:p>
        </p:txBody>
      </p:sp>
      <p:pic>
        <p:nvPicPr>
          <p:cNvPr id="12" name="Picture 11" descr="A close up of a sign&#10;&#10;Description automatically generated">
            <a:extLst>
              <a:ext uri="{FF2B5EF4-FFF2-40B4-BE49-F238E27FC236}">
                <a16:creationId xmlns:a16="http://schemas.microsoft.com/office/drawing/2014/main" id="{95AB91CF-C92C-4A8A-9399-555C3B4A2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111" y="695552"/>
            <a:ext cx="4876190" cy="4876190"/>
          </a:xfrm>
          <a:prstGeom prst="rect">
            <a:avLst/>
          </a:prstGeom>
        </p:spPr>
      </p:pic>
    </p:spTree>
    <p:extLst>
      <p:ext uri="{BB962C8B-B14F-4D97-AF65-F5344CB8AC3E}">
        <p14:creationId xmlns:p14="http://schemas.microsoft.com/office/powerpoint/2010/main" val="10460075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4C0BE-1FC6-442E-86AE-C10877F81999}"/>
              </a:ext>
            </a:extLst>
          </p:cNvPr>
          <p:cNvSpPr>
            <a:spLocks noGrp="1"/>
          </p:cNvSpPr>
          <p:nvPr>
            <p:ph type="title"/>
          </p:nvPr>
        </p:nvSpPr>
        <p:spPr>
          <a:xfrm>
            <a:off x="584201" y="2579649"/>
            <a:ext cx="4161981" cy="553998"/>
          </a:xfrm>
        </p:spPr>
        <p:txBody>
          <a:bodyPr/>
          <a:lstStyle/>
          <a:p>
            <a:r>
              <a:rPr lang="en-GB" dirty="0"/>
              <a:t>Use the Hack Packs</a:t>
            </a:r>
          </a:p>
        </p:txBody>
      </p:sp>
      <p:sp>
        <p:nvSpPr>
          <p:cNvPr id="6" name="Text Placeholder 5">
            <a:extLst>
              <a:ext uri="{FF2B5EF4-FFF2-40B4-BE49-F238E27FC236}">
                <a16:creationId xmlns:a16="http://schemas.microsoft.com/office/drawing/2014/main" id="{26A503F7-8765-4607-9EF0-DC4A750C44B4}"/>
              </a:ext>
            </a:extLst>
          </p:cNvPr>
          <p:cNvSpPr>
            <a:spLocks noGrp="1"/>
          </p:cNvSpPr>
          <p:nvPr>
            <p:ph type="body" sz="quarter" idx="10"/>
          </p:nvPr>
        </p:nvSpPr>
        <p:spPr>
          <a:xfrm>
            <a:off x="584200" y="3535542"/>
            <a:ext cx="4162425" cy="2893100"/>
          </a:xfrm>
        </p:spPr>
        <p:txBody>
          <a:bodyPr/>
          <a:lstStyle/>
          <a:p>
            <a:r>
              <a:rPr lang="en-GB" dirty="0"/>
              <a:t>Select your favourite Hack Pack and get started with the Hack. You can be as creative as you want with the data. </a:t>
            </a:r>
            <a:r>
              <a:rPr lang="en-GB" dirty="0">
                <a:hlinkClick r:id="rId2"/>
              </a:rPr>
              <a:t>AKA.MS/HackAtSpeed</a:t>
            </a:r>
            <a:endParaRPr lang="en-GB" dirty="0"/>
          </a:p>
          <a:p>
            <a:endParaRPr lang="en-GB" dirty="0"/>
          </a:p>
          <a:p>
            <a:r>
              <a:rPr lang="en-GB" dirty="0"/>
              <a:t>You don’t need to follow the lab, if you don’t want to, you can be as creative as you would like as explained in the Ways to Hack.</a:t>
            </a:r>
          </a:p>
        </p:txBody>
      </p:sp>
      <p:pic>
        <p:nvPicPr>
          <p:cNvPr id="3" name="Picture 2" descr="A picture containing graphics, drawing&#10;&#10;Description automatically generated">
            <a:extLst>
              <a:ext uri="{FF2B5EF4-FFF2-40B4-BE49-F238E27FC236}">
                <a16:creationId xmlns:a16="http://schemas.microsoft.com/office/drawing/2014/main" id="{BC602D5A-F885-4D6C-A276-50128EAEA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111" y="695552"/>
            <a:ext cx="4876190" cy="4876190"/>
          </a:xfrm>
          <a:prstGeom prst="rect">
            <a:avLst/>
          </a:prstGeom>
        </p:spPr>
      </p:pic>
    </p:spTree>
    <p:extLst>
      <p:ext uri="{BB962C8B-B14F-4D97-AF65-F5344CB8AC3E}">
        <p14:creationId xmlns:p14="http://schemas.microsoft.com/office/powerpoint/2010/main" val="38852509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A115E-ADDD-4786-8AD8-6138872616B1}"/>
              </a:ext>
            </a:extLst>
          </p:cNvPr>
          <p:cNvSpPr>
            <a:spLocks noGrp="1"/>
          </p:cNvSpPr>
          <p:nvPr>
            <p:ph type="title"/>
          </p:nvPr>
        </p:nvSpPr>
        <p:spPr>
          <a:xfrm>
            <a:off x="594360" y="1474757"/>
            <a:ext cx="3734698" cy="3210269"/>
          </a:xfrm>
        </p:spPr>
        <p:txBody>
          <a:bodyPr vert="horz" lIns="91440" tIns="45720" rIns="91440" bIns="45720" rtlCol="0" anchor="ctr">
            <a:normAutofit/>
          </a:bodyPr>
          <a:lstStyle/>
          <a:p>
            <a:r>
              <a:rPr lang="en-US" sz="4800" kern="1200">
                <a:solidFill>
                  <a:schemeClr val="tx1"/>
                </a:solidFill>
                <a:latin typeface="+mj-lt"/>
                <a:ea typeface="+mj-ea"/>
                <a:cs typeface="+mj-cs"/>
              </a:rPr>
              <a:t>PLEASE REGISTER YOUR TEAM ASAP!</a:t>
            </a:r>
          </a:p>
        </p:txBody>
      </p:sp>
      <p:grpSp>
        <p:nvGrpSpPr>
          <p:cNvPr id="13" name="Group 12">
            <a:extLst>
              <a:ext uri="{FF2B5EF4-FFF2-40B4-BE49-F238E27FC236}">
                <a16:creationId xmlns:a16="http://schemas.microsoft.com/office/drawing/2014/main" id="{BEB2E44E-30A6-416E-A45D-B1E3286295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414016"/>
            <a:ext cx="232963" cy="1340860"/>
            <a:chOff x="56167" y="2050133"/>
            <a:chExt cx="232963" cy="1340860"/>
          </a:xfrm>
        </p:grpSpPr>
        <p:sp>
          <p:nvSpPr>
            <p:cNvPr id="14" name="Rectangle 2">
              <a:extLst>
                <a:ext uri="{FF2B5EF4-FFF2-40B4-BE49-F238E27FC236}">
                  <a16:creationId xmlns:a16="http://schemas.microsoft.com/office/drawing/2014/main" id="{FC3F1FAE-BAA2-4238-87B4-F57CD6E0D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089CF776-26E3-443A-9B0A-EBD6CE7AE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1F6F9BAB-A8A1-4A62-86FC-5B3157A6E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7A2B6B81-FF9A-43F6-A1AE-917DAA4B0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49817315-151B-4CB1-A230-5A36AF7FB4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CC335AB-9541-4183-93A8-9687D50AB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ED940D30-BF06-4C7A-8790-F0D99824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A52173BB-5BB4-4AB9-AC66-79CF7406D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CD8A6114-D58C-4BB6-9AFE-064C927F3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B4E88F94-25A1-4836-8BB3-4271B636B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25A83C54-E0E4-4E8A-9EE6-C17D26417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0675818B-7A46-4DED-BBFC-4697A4C04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AF3B1214-DA5A-4076-BE6B-3D9D3ECC6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9E008EA5-BFDE-4E41-A137-7528BC706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46544C80-52A4-45E4-BFA9-EF2DF3498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905E3B05-2EB1-44FB-ADE8-F4CD5217A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02542866-00BE-41E8-955D-E3B4E6E03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ADC9572A-D4F6-4C5A-B2C8-C00E855CB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BBF83543-D986-4CD0-A24E-9802847B8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15E8B8C4-D90E-4DC6-BA2D-D21C33318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378C3F-5DA3-4FAF-961F-E843B61E4BAF}"/>
              </a:ext>
            </a:extLst>
          </p:cNvPr>
          <p:cNvSpPr txBox="1"/>
          <p:nvPr/>
        </p:nvSpPr>
        <p:spPr>
          <a:xfrm>
            <a:off x="594360" y="5540035"/>
            <a:ext cx="4376651" cy="795528"/>
          </a:xfrm>
          <a:prstGeom prst="rect">
            <a:avLst/>
          </a:prstGeom>
        </p:spPr>
        <p:txBody>
          <a:bodyPr vert="horz" lIns="91440" tIns="45720" rIns="91440" bIns="45720" rtlCol="0" anchor="ctr">
            <a:normAutofit/>
          </a:bodyPr>
          <a:lstStyle/>
          <a:p>
            <a:pPr>
              <a:lnSpc>
                <a:spcPct val="90000"/>
              </a:lnSpc>
              <a:spcBef>
                <a:spcPts val="1000"/>
              </a:spcBef>
            </a:pPr>
            <a:r>
              <a:rPr lang="en-US" sz="2400" kern="1200" dirty="0">
                <a:solidFill>
                  <a:schemeClr val="tx1"/>
                </a:solidFill>
                <a:latin typeface="+mn-lt"/>
                <a:ea typeface="+mn-ea"/>
                <a:cs typeface="+mn-cs"/>
              </a:rPr>
              <a:t>AKA.MS/</a:t>
            </a:r>
            <a:r>
              <a:rPr lang="en-US" sz="2400" kern="1200" dirty="0" err="1">
                <a:solidFill>
                  <a:schemeClr val="tx1"/>
                </a:solidFill>
                <a:latin typeface="+mn-lt"/>
                <a:ea typeface="+mn-ea"/>
                <a:cs typeface="+mn-cs"/>
              </a:rPr>
              <a:t>HackAtSpeedTeamReg</a:t>
            </a:r>
            <a:endParaRPr lang="en-US" sz="2400" kern="1200" dirty="0">
              <a:solidFill>
                <a:schemeClr val="tx1"/>
              </a:solidFill>
              <a:latin typeface="+mn-lt"/>
              <a:ea typeface="+mn-ea"/>
              <a:cs typeface="+mn-cs"/>
            </a:endParaRPr>
          </a:p>
        </p:txBody>
      </p:sp>
      <p:pic>
        <p:nvPicPr>
          <p:cNvPr id="5" name="Picture 4" descr="A picture containing black, white, piece, photo&#10;&#10;Description automatically generated">
            <a:extLst>
              <a:ext uri="{FF2B5EF4-FFF2-40B4-BE49-F238E27FC236}">
                <a16:creationId xmlns:a16="http://schemas.microsoft.com/office/drawing/2014/main" id="{E5B3323F-77F1-461D-AE39-3F7D7E0EE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669" y="365760"/>
            <a:ext cx="5594465" cy="5594465"/>
          </a:xfrm>
          <a:prstGeom prst="rect">
            <a:avLst/>
          </a:prstGeom>
        </p:spPr>
      </p:pic>
      <p:sp>
        <p:nvSpPr>
          <p:cNvPr id="37" name="Rectangle 36">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60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D703EA-5AA1-40A4-A878-D93D4F3D50AD}"/>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Different Hack Packs</a:t>
            </a:r>
          </a:p>
        </p:txBody>
      </p:sp>
      <p:pic>
        <p:nvPicPr>
          <p:cNvPr id="13" name="Picture 12" descr="A close up of a logo&#10;&#10;Description automatically generated">
            <a:extLst>
              <a:ext uri="{FF2B5EF4-FFF2-40B4-BE49-F238E27FC236}">
                <a16:creationId xmlns:a16="http://schemas.microsoft.com/office/drawing/2014/main" id="{9512F81B-328A-420A-B7D9-B50B7F7C9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9388" y="194559"/>
            <a:ext cx="1209130" cy="1079279"/>
          </a:xfrm>
          <a:prstGeom prst="rect">
            <a:avLst/>
          </a:prstGeom>
        </p:spPr>
      </p:pic>
      <p:sp>
        <p:nvSpPr>
          <p:cNvPr id="3" name="Rectangle 2">
            <a:hlinkClick r:id="rId5"/>
            <a:extLst>
              <a:ext uri="{FF2B5EF4-FFF2-40B4-BE49-F238E27FC236}">
                <a16:creationId xmlns:a16="http://schemas.microsoft.com/office/drawing/2014/main" id="{6EA36121-F1E7-49E8-9822-D935F8E9A2B5}"/>
              </a:ext>
            </a:extLst>
          </p:cNvPr>
          <p:cNvSpPr/>
          <p:nvPr/>
        </p:nvSpPr>
        <p:spPr bwMode="auto">
          <a:xfrm>
            <a:off x="719952"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UFO Sightings</a:t>
            </a:r>
          </a:p>
        </p:txBody>
      </p:sp>
      <p:sp>
        <p:nvSpPr>
          <p:cNvPr id="4" name="Rectangle 3">
            <a:extLst>
              <a:ext uri="{FF2B5EF4-FFF2-40B4-BE49-F238E27FC236}">
                <a16:creationId xmlns:a16="http://schemas.microsoft.com/office/drawing/2014/main" id="{75202D78-09F2-40F3-BD7A-5DEBC0619FB6}"/>
              </a:ext>
            </a:extLst>
          </p:cNvPr>
          <p:cNvSpPr/>
          <p:nvPr/>
        </p:nvSpPr>
        <p:spPr bwMode="auto">
          <a:xfrm>
            <a:off x="5788069" y="1709574"/>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Central Gov.</a:t>
            </a:r>
          </a:p>
        </p:txBody>
      </p:sp>
      <p:sp>
        <p:nvSpPr>
          <p:cNvPr id="7" name="Rectangle 6">
            <a:hlinkClick r:id="rId6"/>
            <a:extLst>
              <a:ext uri="{FF2B5EF4-FFF2-40B4-BE49-F238E27FC236}">
                <a16:creationId xmlns:a16="http://schemas.microsoft.com/office/drawing/2014/main" id="{84388755-149B-44F0-978B-FB8B8A5B45F5}"/>
              </a:ext>
            </a:extLst>
          </p:cNvPr>
          <p:cNvSpPr/>
          <p:nvPr/>
        </p:nvSpPr>
        <p:spPr bwMode="auto">
          <a:xfrm>
            <a:off x="3254249" y="1709575"/>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Prospects</a:t>
            </a:r>
          </a:p>
        </p:txBody>
      </p:sp>
      <p:sp>
        <p:nvSpPr>
          <p:cNvPr id="2" name="Rectangle 1">
            <a:extLst>
              <a:ext uri="{FF2B5EF4-FFF2-40B4-BE49-F238E27FC236}">
                <a16:creationId xmlns:a16="http://schemas.microsoft.com/office/drawing/2014/main" id="{EB63712E-6A10-4A45-A4F6-9271006AB602}"/>
              </a:ext>
            </a:extLst>
          </p:cNvPr>
          <p:cNvSpPr/>
          <p:nvPr/>
        </p:nvSpPr>
        <p:spPr bwMode="auto">
          <a:xfrm>
            <a:off x="3259661"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Financial</a:t>
            </a:r>
          </a:p>
        </p:txBody>
      </p:sp>
      <p:sp>
        <p:nvSpPr>
          <p:cNvPr id="6" name="Rectangle 5">
            <a:extLst>
              <a:ext uri="{FF2B5EF4-FFF2-40B4-BE49-F238E27FC236}">
                <a16:creationId xmlns:a16="http://schemas.microsoft.com/office/drawing/2014/main" id="{199DF29A-8A5B-453C-B7B2-311D4A3CF10B}"/>
              </a:ext>
            </a:extLst>
          </p:cNvPr>
          <p:cNvSpPr/>
          <p:nvPr/>
        </p:nvSpPr>
        <p:spPr bwMode="auto">
          <a:xfrm>
            <a:off x="5809327"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Sleigh Sightings</a:t>
            </a:r>
          </a:p>
        </p:txBody>
      </p:sp>
      <p:sp>
        <p:nvSpPr>
          <p:cNvPr id="5" name="Rectangle 4">
            <a:extLst>
              <a:ext uri="{FF2B5EF4-FFF2-40B4-BE49-F238E27FC236}">
                <a16:creationId xmlns:a16="http://schemas.microsoft.com/office/drawing/2014/main" id="{B527EE6D-C5FF-45B1-AE34-6516F3715E10}"/>
              </a:ext>
            </a:extLst>
          </p:cNvPr>
          <p:cNvSpPr/>
          <p:nvPr/>
        </p:nvSpPr>
        <p:spPr bwMode="auto">
          <a:xfrm>
            <a:off x="715114" y="1709573"/>
            <a:ext cx="2253006" cy="1998483"/>
          </a:xfrm>
          <a:prstGeom prst="rect">
            <a:avLst/>
          </a:prstGeom>
          <a:solidFill>
            <a:srgbClr val="F86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a:gradFill>
                  <a:gsLst>
                    <a:gs pos="0">
                      <a:srgbClr val="FFFFFF"/>
                    </a:gs>
                    <a:gs pos="100000">
                      <a:srgbClr val="FFFFFF"/>
                    </a:gs>
                  </a:gsLst>
                  <a:lin ang="5400000" scaled="0"/>
                </a:gradFill>
                <a:ea typeface="Segoe UI" pitchFamily="34" charset="0"/>
                <a:cs typeface="Segoe UI" pitchFamily="34" charset="0"/>
              </a:rPr>
              <a:t>Healthcare</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8FCC13F-6BCB-4667-BBBB-CD113C734243}"/>
              </a:ext>
            </a:extLst>
          </p:cNvPr>
          <p:cNvSpPr/>
          <p:nvPr/>
        </p:nvSpPr>
        <p:spPr bwMode="auto">
          <a:xfrm>
            <a:off x="8306190" y="1722143"/>
            <a:ext cx="2253006" cy="199848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Local Gov.</a:t>
            </a:r>
          </a:p>
        </p:txBody>
      </p:sp>
      <p:sp>
        <p:nvSpPr>
          <p:cNvPr id="29" name="Rectangle 28">
            <a:extLst>
              <a:ext uri="{FF2B5EF4-FFF2-40B4-BE49-F238E27FC236}">
                <a16:creationId xmlns:a16="http://schemas.microsoft.com/office/drawing/2014/main" id="{EE7C6D21-BA52-48E4-A8EF-96EBF8E90639}"/>
              </a:ext>
            </a:extLst>
          </p:cNvPr>
          <p:cNvSpPr/>
          <p:nvPr/>
        </p:nvSpPr>
        <p:spPr bwMode="auto">
          <a:xfrm>
            <a:off x="8358993" y="4251369"/>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Recruitment</a:t>
            </a:r>
          </a:p>
        </p:txBody>
      </p:sp>
      <p:pic>
        <p:nvPicPr>
          <p:cNvPr id="30" name="Storm_exclamation">
            <a:hlinkClick r:id="" action="ppaction://media"/>
            <a:extLst>
              <a:ext uri="{FF2B5EF4-FFF2-40B4-BE49-F238E27FC236}">
                <a16:creationId xmlns:a16="http://schemas.microsoft.com/office/drawing/2014/main" id="{FBE3776F-7FB1-41B1-ADBD-339CD4A9E9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06783" y="6286926"/>
            <a:ext cx="487363" cy="487363"/>
          </a:xfrm>
          <a:prstGeom prst="rect">
            <a:avLst/>
          </a:prstGeom>
        </p:spPr>
      </p:pic>
      <p:pic>
        <p:nvPicPr>
          <p:cNvPr id="24" name="Picture 23" descr="A picture containing object, clock&#10;&#10;Description automatically generated">
            <a:extLst>
              <a:ext uri="{FF2B5EF4-FFF2-40B4-BE49-F238E27FC236}">
                <a16:creationId xmlns:a16="http://schemas.microsoft.com/office/drawing/2014/main" id="{8D1741FC-F49E-4B5B-8241-2CCE8864FF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8023" y="4390956"/>
            <a:ext cx="1425457" cy="1425457"/>
          </a:xfrm>
          <a:prstGeom prst="rect">
            <a:avLst/>
          </a:prstGeom>
        </p:spPr>
      </p:pic>
      <p:pic>
        <p:nvPicPr>
          <p:cNvPr id="31" name="Picture 30" descr="A picture containing graphics, room, drawing&#10;&#10;Description automatically generated">
            <a:extLst>
              <a:ext uri="{FF2B5EF4-FFF2-40B4-BE49-F238E27FC236}">
                <a16:creationId xmlns:a16="http://schemas.microsoft.com/office/drawing/2014/main" id="{39E57F7B-2294-4855-9BD7-EED68B4BAD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9964" y="1858203"/>
            <a:ext cx="1425457" cy="1425457"/>
          </a:xfrm>
          <a:prstGeom prst="rect">
            <a:avLst/>
          </a:prstGeom>
        </p:spPr>
      </p:pic>
      <p:pic>
        <p:nvPicPr>
          <p:cNvPr id="35" name="Picture 34" descr="A picture containing clock, room&#10;&#10;Description automatically generated">
            <a:extLst>
              <a:ext uri="{FF2B5EF4-FFF2-40B4-BE49-F238E27FC236}">
                <a16:creationId xmlns:a16="http://schemas.microsoft.com/office/drawing/2014/main" id="{511C17EB-1019-4DEF-A7A1-72FE1A2793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2345" y="1849891"/>
            <a:ext cx="1442080" cy="1442080"/>
          </a:xfrm>
          <a:prstGeom prst="rect">
            <a:avLst/>
          </a:prstGeom>
        </p:spPr>
      </p:pic>
      <p:pic>
        <p:nvPicPr>
          <p:cNvPr id="20" name="Picture 19" descr="A picture containing graphics, drawing, room&#10;&#10;Description automatically generated">
            <a:extLst>
              <a:ext uri="{FF2B5EF4-FFF2-40B4-BE49-F238E27FC236}">
                <a16:creationId xmlns:a16="http://schemas.microsoft.com/office/drawing/2014/main" id="{E9A48379-3B5B-44B8-A0EF-E6D2538F07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21782" y="1849891"/>
            <a:ext cx="1428096" cy="1428096"/>
          </a:xfrm>
          <a:prstGeom prst="rect">
            <a:avLst/>
          </a:prstGeom>
        </p:spPr>
      </p:pic>
      <p:pic>
        <p:nvPicPr>
          <p:cNvPr id="26" name="Picture 25" descr="A picture containing clock&#10;&#10;Description automatically generated">
            <a:extLst>
              <a:ext uri="{FF2B5EF4-FFF2-40B4-BE49-F238E27FC236}">
                <a16:creationId xmlns:a16="http://schemas.microsoft.com/office/drawing/2014/main" id="{A9CEEF10-FA93-4CF2-BD2C-FCBD5F65BFD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9572" y="4340365"/>
            <a:ext cx="1425457" cy="1425457"/>
          </a:xfrm>
          <a:prstGeom prst="rect">
            <a:avLst/>
          </a:prstGeom>
        </p:spPr>
      </p:pic>
      <p:pic>
        <p:nvPicPr>
          <p:cNvPr id="34" name="Picture 33" descr="A close up of a logo&#10;&#10;Description automatically generated">
            <a:extLst>
              <a:ext uri="{FF2B5EF4-FFF2-40B4-BE49-F238E27FC236}">
                <a16:creationId xmlns:a16="http://schemas.microsoft.com/office/drawing/2014/main" id="{C5D0A659-63EB-4636-9C36-BAA1479822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2629" y="4341531"/>
            <a:ext cx="1446402" cy="1446402"/>
          </a:xfrm>
          <a:prstGeom prst="rect">
            <a:avLst/>
          </a:prstGeom>
        </p:spPr>
      </p:pic>
      <p:pic>
        <p:nvPicPr>
          <p:cNvPr id="37" name="Picture 36" descr="A picture containing room&#10;&#10;Description automatically generated">
            <a:extLst>
              <a:ext uri="{FF2B5EF4-FFF2-40B4-BE49-F238E27FC236}">
                <a16:creationId xmlns:a16="http://schemas.microsoft.com/office/drawing/2014/main" id="{BCC0A74B-6A90-46BE-8E18-3A13E6BBBA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9963" y="4390955"/>
            <a:ext cx="1425458" cy="1425458"/>
          </a:xfrm>
          <a:prstGeom prst="rect">
            <a:avLst/>
          </a:prstGeom>
        </p:spPr>
      </p:pic>
      <p:sp>
        <p:nvSpPr>
          <p:cNvPr id="28" name="Lightning Bolt 27">
            <a:extLst>
              <a:ext uri="{FF2B5EF4-FFF2-40B4-BE49-F238E27FC236}">
                <a16:creationId xmlns:a16="http://schemas.microsoft.com/office/drawing/2014/main" id="{07B1079B-B5B8-4064-8331-8B7D3763C869}"/>
              </a:ext>
            </a:extLst>
          </p:cNvPr>
          <p:cNvSpPr/>
          <p:nvPr/>
        </p:nvSpPr>
        <p:spPr bwMode="auto">
          <a:xfrm rot="1080859">
            <a:off x="3668923" y="2041719"/>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picture containing drawing, room&#10;&#10;Description automatically generated">
            <a:extLst>
              <a:ext uri="{FF2B5EF4-FFF2-40B4-BE49-F238E27FC236}">
                <a16:creationId xmlns:a16="http://schemas.microsoft.com/office/drawing/2014/main" id="{FB721710-8445-46C4-AE1A-B4E311B5B75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2421" y="1805819"/>
            <a:ext cx="1460660" cy="1460660"/>
          </a:xfrm>
          <a:prstGeom prst="rect">
            <a:avLst/>
          </a:prstGeom>
        </p:spPr>
      </p:pic>
    </p:spTree>
    <p:extLst>
      <p:ext uri="{BB962C8B-B14F-4D97-AF65-F5344CB8AC3E}">
        <p14:creationId xmlns:p14="http://schemas.microsoft.com/office/powerpoint/2010/main" val="347809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800"/>
                                        <p:tgtEl>
                                          <p:spTgt spid="28"/>
                                        </p:tgtEl>
                                      </p:cBhvr>
                                    </p:animEffect>
                                  </p:childTnLst>
                                </p:cTn>
                              </p:par>
                              <p:par>
                                <p:cTn id="8" presetID="1" presetClass="mediacall" presetSubtype="0" fill="hold" nodeType="withEffect">
                                  <p:stCondLst>
                                    <p:cond delay="0"/>
                                  </p:stCondLst>
                                  <p:childTnLst>
                                    <p:cmd type="call" cmd="playFrom(0.0)">
                                      <p:cBhvr>
                                        <p:cTn id="9" dur="5352"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0"/>
                </p:tgtEl>
              </p:cMediaNode>
            </p:audio>
          </p:childTnLst>
        </p:cTn>
      </p:par>
    </p:tnLst>
    <p:bldLst>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latin typeface="+mj-lt"/>
              </a:rPr>
              <a:t>Demo</a:t>
            </a:r>
            <a:r>
              <a:rPr lang="en-US" kern="1200" dirty="0">
                <a:solidFill>
                  <a:srgbClr val="FFFFFF"/>
                </a:solidFill>
                <a:latin typeface="+mj-lt"/>
                <a:ea typeface="+mj-ea"/>
                <a:cs typeface="+mj-cs"/>
              </a:rPr>
              <a:t> Business Case:</a:t>
            </a:r>
          </a:p>
        </p:txBody>
      </p:sp>
      <p:sp>
        <p:nvSpPr>
          <p:cNvPr id="4" name="Title 1"/>
          <p:cNvSpPr txBox="1">
            <a:spLocks/>
          </p:cNvSpPr>
          <p:nvPr/>
        </p:nvSpPr>
        <p:spPr>
          <a:xfrm>
            <a:off x="5335571" y="655983"/>
            <a:ext cx="6315959" cy="5714218"/>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a:ea typeface="+mj-ea"/>
                <a:cs typeface="+mj-cs"/>
              </a:rPr>
              <a:t>An organisations sales representatives spend many hours at trade shows and events talking to various prospects. They collect multiple business cards and </a:t>
            </a:r>
            <a:r>
              <a:rPr kumimoji="0" lang="en-GB" sz="4400" b="0" i="0" u="none" strike="noStrike" kern="1200" cap="none" spc="0" normalizeH="0" baseline="0" noProof="0" dirty="0" err="1">
                <a:ln>
                  <a:noFill/>
                </a:ln>
                <a:solidFill>
                  <a:prstClr val="black"/>
                </a:solidFill>
                <a:effectLst/>
                <a:uLnTx/>
                <a:uFillTx/>
                <a:latin typeface="Calibri"/>
                <a:ea typeface="+mj-ea"/>
                <a:cs typeface="+mj-cs"/>
              </a:rPr>
              <a:t>Linkedin</a:t>
            </a:r>
            <a:r>
              <a:rPr kumimoji="0" lang="en-GB" sz="4400" b="0" i="0" u="none" strike="noStrike" kern="1200" cap="none" spc="0" normalizeH="0" baseline="0" noProof="0" dirty="0">
                <a:ln>
                  <a:noFill/>
                </a:ln>
                <a:solidFill>
                  <a:prstClr val="black"/>
                </a:solidFill>
                <a:effectLst/>
                <a:uLnTx/>
                <a:uFillTx/>
                <a:latin typeface="Calibri"/>
                <a:ea typeface="+mj-ea"/>
                <a:cs typeface="+mj-cs"/>
              </a:rPr>
              <a:t> connections but have no simple mechanism to capture the conversation had with prospect as well as gain several other important details they need in order to progress the conversations. This means that often these interactions do not have any follow-up and therefore potential sales are lost and these interactions are wasted. </a:t>
            </a: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a:ea typeface="+mj-ea"/>
              <a:cs typeface="+mj-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a:ea typeface="+mj-ea"/>
                <a:cs typeface="+mj-cs"/>
              </a:rPr>
              <a:t>Typically, the Sales people will capture their prospects into several excel sheets, which are then emailed through to their regional office for consolidation and mid office follow up. There is literally now security or process associated to the way these prospects are dealt with.</a:t>
            </a:r>
            <a:endParaRPr kumimoji="0" lang="en-US" sz="2400" b="0" i="0" u="none" strike="noStrike" kern="1200" cap="none" spc="0" normalizeH="0" baseline="0" noProof="0" dirty="0">
              <a:ln>
                <a:noFill/>
              </a:ln>
              <a:solidFill>
                <a:prstClr val="black"/>
              </a:solidFill>
              <a:effectLst/>
              <a:uLnTx/>
              <a:uFillTx/>
              <a:latin typeface="Calibri"/>
              <a:ea typeface="+mj-ea"/>
              <a:cs typeface="+mj-cs"/>
            </a:endParaRPr>
          </a:p>
        </p:txBody>
      </p:sp>
    </p:spTree>
    <p:custDataLst>
      <p:tags r:id="rId1"/>
    </p:custDataLst>
    <p:extLst>
      <p:ext uri="{BB962C8B-B14F-4D97-AF65-F5344CB8AC3E}">
        <p14:creationId xmlns:p14="http://schemas.microsoft.com/office/powerpoint/2010/main" val="2879546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3163486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Use Cases</a:t>
            </a:r>
          </a:p>
        </p:txBody>
      </p:sp>
      <p:sp>
        <p:nvSpPr>
          <p:cNvPr id="5" name="Text Placeholder 4">
            <a:extLst>
              <a:ext uri="{FF2B5EF4-FFF2-40B4-BE49-F238E27FC236}">
                <a16:creationId xmlns:a16="http://schemas.microsoft.com/office/drawing/2014/main" id="{78DDDC0D-2E8D-4847-93AE-4E4E09ACDEAA}"/>
              </a:ext>
            </a:extLst>
          </p:cNvPr>
          <p:cNvSpPr>
            <a:spLocks noGrp="1"/>
          </p:cNvSpPr>
          <p:nvPr>
            <p:ph type="body" sz="quarter" idx="10"/>
          </p:nvPr>
        </p:nvSpPr>
        <p:spPr>
          <a:xfrm>
            <a:off x="588263" y="1211761"/>
            <a:ext cx="11410004" cy="4819781"/>
          </a:xfrm>
        </p:spPr>
        <p:txBody>
          <a:bodyPr/>
          <a:lstStyle/>
          <a:p>
            <a:pPr lvl="0"/>
            <a:r>
              <a:rPr lang="en-GB" sz="1800" dirty="0">
                <a:latin typeface="+mn-lt"/>
              </a:rPr>
              <a:t>We want to store our data in a SINGLE, RELIABLE, SECURE source that is accessible through multiple applications.</a:t>
            </a:r>
          </a:p>
          <a:p>
            <a:pPr lvl="0"/>
            <a:r>
              <a:rPr lang="en-GB" sz="1800" dirty="0">
                <a:latin typeface="+mn-lt"/>
              </a:rPr>
              <a:t>I want to be able to import data from my Excel data sources to the CDS.</a:t>
            </a:r>
          </a:p>
          <a:p>
            <a:pPr lvl="0"/>
            <a:r>
              <a:rPr lang="en-GB" sz="1800" dirty="0">
                <a:latin typeface="+mn-lt"/>
              </a:rPr>
              <a:t>We want to have a great internal mid office application that will enable us to view all of the data clearly as well as interact with the relevant records from a collaborative perspective.</a:t>
            </a:r>
          </a:p>
          <a:p>
            <a:pPr lvl="0"/>
            <a:r>
              <a:rPr lang="en-GB" sz="1800" dirty="0">
                <a:latin typeface="+mn-lt"/>
              </a:rPr>
              <a:t>We want to be able to manage the records through a “Management Process” to make sure that each record is logged correctly and accurately.</a:t>
            </a:r>
          </a:p>
          <a:p>
            <a:pPr lvl="0"/>
            <a:r>
              <a:rPr lang="en-GB" sz="1800" dirty="0">
                <a:latin typeface="+mn-lt"/>
              </a:rPr>
              <a:t>We want to Automatically send an email to a specific user to alert them of when a new record has been captured in your data store.</a:t>
            </a:r>
          </a:p>
          <a:p>
            <a:pPr lvl="0"/>
            <a:r>
              <a:rPr lang="en-GB" sz="1800" dirty="0">
                <a:latin typeface="+mn-lt"/>
              </a:rPr>
              <a:t>We want an interactive visual report of the information stored in the data store which will allow us the ability to better understand the types of records that have been captured and the aggregation of information relevant to the types of data captured. </a:t>
            </a:r>
          </a:p>
          <a:p>
            <a:pPr lvl="0"/>
            <a:r>
              <a:rPr lang="en-GB" sz="1800" dirty="0">
                <a:latin typeface="+mn-lt"/>
              </a:rPr>
              <a:t>We want to have the ability to leverage a mobile app to visit people and capture any data or images and store this in a central location, ready for processing by the internal mid office team.</a:t>
            </a:r>
          </a:p>
          <a:p>
            <a:pPr lvl="0"/>
            <a:r>
              <a:rPr lang="en-GB" sz="1800" dirty="0">
                <a:latin typeface="+mn-lt"/>
              </a:rPr>
              <a:t>We want to be able to use AI creatively within the solution to enable users the ability to clearly manage data and interact with information in a more manageable manner.</a:t>
            </a:r>
          </a:p>
        </p:txBody>
      </p:sp>
    </p:spTree>
    <p:extLst>
      <p:ext uri="{BB962C8B-B14F-4D97-AF65-F5344CB8AC3E}">
        <p14:creationId xmlns:p14="http://schemas.microsoft.com/office/powerpoint/2010/main" val="252674207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B368-C92A-4699-B917-42B121E37A7D}"/>
              </a:ext>
            </a:extLst>
          </p:cNvPr>
          <p:cNvSpPr>
            <a:spLocks noGrp="1"/>
          </p:cNvSpPr>
          <p:nvPr>
            <p:ph type="title"/>
          </p:nvPr>
        </p:nvSpPr>
        <p:spPr/>
        <p:txBody>
          <a:bodyPr/>
          <a:lstStyle/>
          <a:p>
            <a:r>
              <a:rPr lang="en-GB" dirty="0"/>
              <a:t>Lab Structure (It’s the same for all data sets)</a:t>
            </a:r>
          </a:p>
        </p:txBody>
      </p:sp>
      <p:graphicFrame>
        <p:nvGraphicFramePr>
          <p:cNvPr id="4" name="Table 4">
            <a:extLst>
              <a:ext uri="{FF2B5EF4-FFF2-40B4-BE49-F238E27FC236}">
                <a16:creationId xmlns:a16="http://schemas.microsoft.com/office/drawing/2014/main" id="{AEC3D831-FE54-416A-B82D-632AE5877415}"/>
              </a:ext>
            </a:extLst>
          </p:cNvPr>
          <p:cNvGraphicFramePr>
            <a:graphicFrameLocks noGrp="1"/>
          </p:cNvGraphicFramePr>
          <p:nvPr>
            <p:extLst>
              <p:ext uri="{D42A27DB-BD31-4B8C-83A1-F6EECF244321}">
                <p14:modId xmlns:p14="http://schemas.microsoft.com/office/powerpoint/2010/main" val="1250982169"/>
              </p:ext>
            </p:extLst>
          </p:nvPr>
        </p:nvGraphicFramePr>
        <p:xfrm>
          <a:off x="588263" y="1558651"/>
          <a:ext cx="11018520" cy="4861560"/>
        </p:xfrm>
        <a:graphic>
          <a:graphicData uri="http://schemas.openxmlformats.org/drawingml/2006/table">
            <a:tbl>
              <a:tblPr firstRow="1" bandRow="1">
                <a:tableStyleId>{5C22544A-7EE6-4342-B048-85BDC9FD1C3A}</a:tableStyleId>
              </a:tblPr>
              <a:tblGrid>
                <a:gridCol w="4483358">
                  <a:extLst>
                    <a:ext uri="{9D8B030D-6E8A-4147-A177-3AD203B41FA5}">
                      <a16:colId xmlns:a16="http://schemas.microsoft.com/office/drawing/2014/main" val="2642334238"/>
                    </a:ext>
                  </a:extLst>
                </a:gridCol>
                <a:gridCol w="2862322">
                  <a:extLst>
                    <a:ext uri="{9D8B030D-6E8A-4147-A177-3AD203B41FA5}">
                      <a16:colId xmlns:a16="http://schemas.microsoft.com/office/drawing/2014/main" val="4288704092"/>
                    </a:ext>
                  </a:extLst>
                </a:gridCol>
                <a:gridCol w="3672840">
                  <a:extLst>
                    <a:ext uri="{9D8B030D-6E8A-4147-A177-3AD203B41FA5}">
                      <a16:colId xmlns:a16="http://schemas.microsoft.com/office/drawing/2014/main" val="3815330449"/>
                    </a:ext>
                  </a:extLst>
                </a:gridCol>
              </a:tblGrid>
              <a:tr h="370840">
                <a:tc>
                  <a:txBody>
                    <a:bodyPr/>
                    <a:lstStyle/>
                    <a:p>
                      <a:r>
                        <a:rPr lang="en-GB" dirty="0"/>
                        <a:t>Lab Title</a:t>
                      </a:r>
                    </a:p>
                  </a:txBody>
                  <a:tcPr/>
                </a:tc>
                <a:tc>
                  <a:txBody>
                    <a:bodyPr/>
                    <a:lstStyle/>
                    <a:p>
                      <a:r>
                        <a:rPr lang="en-GB" dirty="0"/>
                        <a:t>Technology</a:t>
                      </a:r>
                    </a:p>
                  </a:txBody>
                  <a:tcPr/>
                </a:tc>
                <a:tc>
                  <a:txBody>
                    <a:bodyPr/>
                    <a:lstStyle/>
                    <a:p>
                      <a:r>
                        <a:rPr lang="en-GB" dirty="0"/>
                        <a:t>Required / Dependencies</a:t>
                      </a:r>
                    </a:p>
                  </a:txBody>
                  <a:tcPr/>
                </a:tc>
                <a:extLst>
                  <a:ext uri="{0D108BD9-81ED-4DB2-BD59-A6C34878D82A}">
                    <a16:rowId xmlns:a16="http://schemas.microsoft.com/office/drawing/2014/main" val="1068673310"/>
                  </a:ext>
                </a:extLst>
              </a:tr>
              <a:tr h="370840">
                <a:tc>
                  <a:txBody>
                    <a:bodyPr/>
                    <a:lstStyle/>
                    <a:p>
                      <a:r>
                        <a:rPr lang="en-GB" b="1" dirty="0"/>
                        <a:t>Lab 1: </a:t>
                      </a:r>
                      <a:r>
                        <a:rPr lang="en-GB" dirty="0"/>
                        <a:t>Data &amp; Common Data Service</a:t>
                      </a:r>
                    </a:p>
                  </a:txBody>
                  <a:tcPr/>
                </a:tc>
                <a:tc>
                  <a:txBody>
                    <a:bodyPr/>
                    <a:lstStyle/>
                    <a:p>
                      <a:r>
                        <a:rPr lang="en-GB" dirty="0"/>
                        <a:t>CDS &amp; Power Query</a:t>
                      </a:r>
                    </a:p>
                  </a:txBody>
                  <a:tcPr/>
                </a:tc>
                <a:tc>
                  <a:txBody>
                    <a:bodyPr/>
                    <a:lstStyle/>
                    <a:p>
                      <a:r>
                        <a:rPr lang="en-GB" dirty="0"/>
                        <a:t>Mandatory</a:t>
                      </a:r>
                    </a:p>
                  </a:txBody>
                  <a:tcPr/>
                </a:tc>
                <a:extLst>
                  <a:ext uri="{0D108BD9-81ED-4DB2-BD59-A6C34878D82A}">
                    <a16:rowId xmlns:a16="http://schemas.microsoft.com/office/drawing/2014/main" val="1397756914"/>
                  </a:ext>
                </a:extLst>
              </a:tr>
              <a:tr h="370840">
                <a:tc>
                  <a:txBody>
                    <a:bodyPr/>
                    <a:lstStyle/>
                    <a:p>
                      <a:r>
                        <a:rPr lang="en-GB" b="1" dirty="0"/>
                        <a:t>Lab 2: </a:t>
                      </a:r>
                      <a:r>
                        <a:rPr lang="en-GB" dirty="0"/>
                        <a:t>Configuring the CDS : Forms, Views &amp; Charts</a:t>
                      </a:r>
                    </a:p>
                  </a:txBody>
                  <a:tcPr/>
                </a:tc>
                <a:tc>
                  <a:txBody>
                    <a:bodyPr/>
                    <a:lstStyle/>
                    <a:p>
                      <a:r>
                        <a:rPr lang="en-GB" dirty="0"/>
                        <a:t>CDS</a:t>
                      </a:r>
                    </a:p>
                  </a:txBody>
                  <a:tcPr/>
                </a:tc>
                <a:tc>
                  <a:txBody>
                    <a:bodyPr/>
                    <a:lstStyle/>
                    <a:p>
                      <a:r>
                        <a:rPr lang="en-GB" b="1" dirty="0"/>
                        <a:t>Lab 1</a:t>
                      </a:r>
                    </a:p>
                  </a:txBody>
                  <a:tcPr/>
                </a:tc>
                <a:extLst>
                  <a:ext uri="{0D108BD9-81ED-4DB2-BD59-A6C34878D82A}">
                    <a16:rowId xmlns:a16="http://schemas.microsoft.com/office/drawing/2014/main" val="543071719"/>
                  </a:ext>
                </a:extLst>
              </a:tr>
              <a:tr h="370840">
                <a:tc>
                  <a:txBody>
                    <a:bodyPr/>
                    <a:lstStyle/>
                    <a:p>
                      <a:r>
                        <a:rPr lang="en-GB" b="1" dirty="0"/>
                        <a:t>Lab 3: </a:t>
                      </a:r>
                      <a:r>
                        <a:rPr lang="en-GB" dirty="0"/>
                        <a:t>Configuring Business Process Flow, Model Driven Apps &amp; Dashboards</a:t>
                      </a:r>
                    </a:p>
                  </a:txBody>
                  <a:tcPr/>
                </a:tc>
                <a:tc>
                  <a:txBody>
                    <a:bodyPr/>
                    <a:lstStyle/>
                    <a:p>
                      <a:r>
                        <a:rPr lang="en-GB" dirty="0"/>
                        <a:t>Power Automate &amp; Power Apps( Model-driven) designer</a:t>
                      </a:r>
                    </a:p>
                  </a:txBody>
                  <a:tcPr/>
                </a:tc>
                <a:tc>
                  <a:txBody>
                    <a:bodyPr/>
                    <a:lstStyle/>
                    <a:p>
                      <a:r>
                        <a:rPr lang="en-GB" b="1" dirty="0"/>
                        <a:t>Lab 1 </a:t>
                      </a:r>
                      <a:r>
                        <a:rPr lang="en-GB" dirty="0"/>
                        <a:t>&amp; Small part of </a:t>
                      </a:r>
                      <a:r>
                        <a:rPr lang="en-GB" b="1" dirty="0"/>
                        <a:t>Lab 2 </a:t>
                      </a:r>
                      <a:r>
                        <a:rPr lang="en-GB" dirty="0"/>
                        <a:t>(Charts)</a:t>
                      </a:r>
                    </a:p>
                  </a:txBody>
                  <a:tcPr/>
                </a:tc>
                <a:extLst>
                  <a:ext uri="{0D108BD9-81ED-4DB2-BD59-A6C34878D82A}">
                    <a16:rowId xmlns:a16="http://schemas.microsoft.com/office/drawing/2014/main" val="1721670799"/>
                  </a:ext>
                </a:extLst>
              </a:tr>
              <a:tr h="370840">
                <a:tc>
                  <a:txBody>
                    <a:bodyPr/>
                    <a:lstStyle/>
                    <a:p>
                      <a:r>
                        <a:rPr lang="en-GB" b="1" dirty="0"/>
                        <a:t>Lab 4: </a:t>
                      </a:r>
                      <a:r>
                        <a:rPr lang="en-GB" dirty="0"/>
                        <a:t>Configuring Microsoft Flow</a:t>
                      </a:r>
                    </a:p>
                  </a:txBody>
                  <a:tcPr/>
                </a:tc>
                <a:tc>
                  <a:txBody>
                    <a:bodyPr/>
                    <a:lstStyle/>
                    <a:p>
                      <a:r>
                        <a:rPr lang="en-GB" dirty="0"/>
                        <a:t>Power Automate</a:t>
                      </a:r>
                    </a:p>
                  </a:txBody>
                  <a:tcPr/>
                </a:tc>
                <a:tc>
                  <a:txBody>
                    <a:bodyPr/>
                    <a:lstStyle/>
                    <a:p>
                      <a:r>
                        <a:rPr lang="en-GB" b="1" dirty="0"/>
                        <a:t>Lab 1</a:t>
                      </a:r>
                    </a:p>
                  </a:txBody>
                  <a:tcPr/>
                </a:tc>
                <a:extLst>
                  <a:ext uri="{0D108BD9-81ED-4DB2-BD59-A6C34878D82A}">
                    <a16:rowId xmlns:a16="http://schemas.microsoft.com/office/drawing/2014/main" val="4252522944"/>
                  </a:ext>
                </a:extLst>
              </a:tr>
              <a:tr h="370840">
                <a:tc>
                  <a:txBody>
                    <a:bodyPr/>
                    <a:lstStyle/>
                    <a:p>
                      <a:r>
                        <a:rPr lang="en-GB" b="1" dirty="0"/>
                        <a:t>Lab 5: </a:t>
                      </a:r>
                      <a:r>
                        <a:rPr lang="en-GB" dirty="0"/>
                        <a:t>Configuring Basic Power BI Dashboard</a:t>
                      </a:r>
                    </a:p>
                  </a:txBody>
                  <a:tcPr/>
                </a:tc>
                <a:tc>
                  <a:txBody>
                    <a:bodyPr/>
                    <a:lstStyle/>
                    <a:p>
                      <a:r>
                        <a:rPr lang="en-GB" dirty="0"/>
                        <a:t>Power BI</a:t>
                      </a:r>
                    </a:p>
                  </a:txBody>
                  <a:tcPr/>
                </a:tc>
                <a:tc>
                  <a:txBody>
                    <a:bodyPr/>
                    <a:lstStyle/>
                    <a:p>
                      <a:r>
                        <a:rPr lang="en-GB" b="1" dirty="0"/>
                        <a:t>Lab 1</a:t>
                      </a:r>
                    </a:p>
                  </a:txBody>
                  <a:tcPr/>
                </a:tc>
                <a:extLst>
                  <a:ext uri="{0D108BD9-81ED-4DB2-BD59-A6C34878D82A}">
                    <a16:rowId xmlns:a16="http://schemas.microsoft.com/office/drawing/2014/main" val="1180788268"/>
                  </a:ext>
                </a:extLst>
              </a:tr>
              <a:tr h="370840">
                <a:tc>
                  <a:txBody>
                    <a:bodyPr/>
                    <a:lstStyle/>
                    <a:p>
                      <a:r>
                        <a:rPr lang="en-GB" b="1" dirty="0"/>
                        <a:t>Lab 6: </a:t>
                      </a:r>
                      <a:r>
                        <a:rPr lang="en-GB" dirty="0"/>
                        <a:t>Configuring Prospect Management Canvas App</a:t>
                      </a:r>
                    </a:p>
                  </a:txBody>
                  <a:tcPr/>
                </a:tc>
                <a:tc>
                  <a:txBody>
                    <a:bodyPr/>
                    <a:lstStyle/>
                    <a:p>
                      <a:r>
                        <a:rPr lang="en-GB" dirty="0"/>
                        <a:t>Power Apps (Canvas)</a:t>
                      </a:r>
                    </a:p>
                  </a:txBody>
                  <a:tcPr/>
                </a:tc>
                <a:tc>
                  <a:txBody>
                    <a:bodyPr/>
                    <a:lstStyle/>
                    <a:p>
                      <a:r>
                        <a:rPr lang="en-GB" b="1" dirty="0"/>
                        <a:t>Lab 1  </a:t>
                      </a:r>
                      <a:r>
                        <a:rPr lang="en-GB" dirty="0"/>
                        <a:t>&amp; Small part of </a:t>
                      </a:r>
                      <a:r>
                        <a:rPr lang="en-GB" b="1" dirty="0"/>
                        <a:t>Lab 5</a:t>
                      </a:r>
                    </a:p>
                  </a:txBody>
                  <a:tcPr/>
                </a:tc>
                <a:extLst>
                  <a:ext uri="{0D108BD9-81ED-4DB2-BD59-A6C34878D82A}">
                    <a16:rowId xmlns:a16="http://schemas.microsoft.com/office/drawing/2014/main" val="2318498503"/>
                  </a:ext>
                </a:extLst>
              </a:tr>
              <a:tr h="370840">
                <a:tc>
                  <a:txBody>
                    <a:bodyPr/>
                    <a:lstStyle/>
                    <a:p>
                      <a:r>
                        <a:rPr lang="en-GB" b="1" dirty="0">
                          <a:solidFill>
                            <a:schemeClr val="tx2">
                              <a:lumMod val="25000"/>
                              <a:lumOff val="75000"/>
                            </a:schemeClr>
                          </a:solidFill>
                        </a:rPr>
                        <a:t>Lab 7</a:t>
                      </a:r>
                      <a:r>
                        <a:rPr lang="en-GB" dirty="0">
                          <a:solidFill>
                            <a:schemeClr val="tx2">
                              <a:lumMod val="25000"/>
                              <a:lumOff val="75000"/>
                            </a:schemeClr>
                          </a:solidFill>
                        </a:rPr>
                        <a:t>: AI Builder</a:t>
                      </a:r>
                    </a:p>
                  </a:txBody>
                  <a:tcPr/>
                </a:tc>
                <a:tc>
                  <a:txBody>
                    <a:bodyPr/>
                    <a:lstStyle/>
                    <a:p>
                      <a:r>
                        <a:rPr lang="en-GB" dirty="0">
                          <a:solidFill>
                            <a:schemeClr val="tx2">
                              <a:lumMod val="25000"/>
                              <a:lumOff val="75000"/>
                            </a:schemeClr>
                          </a:solidFill>
                        </a:rPr>
                        <a:t>CDS, Power Apps (Model Driven &amp; Canvas) &amp; Power Automate</a:t>
                      </a:r>
                    </a:p>
                  </a:txBody>
                  <a:tcPr/>
                </a:tc>
                <a:tc>
                  <a:txBody>
                    <a:bodyPr/>
                    <a:lstStyle/>
                    <a:p>
                      <a:r>
                        <a:rPr lang="en-GB" b="1" dirty="0">
                          <a:solidFill>
                            <a:schemeClr val="tx2">
                              <a:lumMod val="25000"/>
                              <a:lumOff val="75000"/>
                            </a:schemeClr>
                          </a:solidFill>
                        </a:rPr>
                        <a:t>Lab 1, Lab 3, Lab 6</a:t>
                      </a:r>
                    </a:p>
                  </a:txBody>
                  <a:tcPr/>
                </a:tc>
                <a:extLst>
                  <a:ext uri="{0D108BD9-81ED-4DB2-BD59-A6C34878D82A}">
                    <a16:rowId xmlns:a16="http://schemas.microsoft.com/office/drawing/2014/main" val="1885746897"/>
                  </a:ext>
                </a:extLst>
              </a:tr>
            </a:tbl>
          </a:graphicData>
        </a:graphic>
      </p:graphicFrame>
    </p:spTree>
    <p:extLst>
      <p:ext uri="{BB962C8B-B14F-4D97-AF65-F5344CB8AC3E}">
        <p14:creationId xmlns:p14="http://schemas.microsoft.com/office/powerpoint/2010/main" val="37034773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437812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This is a total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628890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a:t>
            </a:r>
            <a:r>
              <a:rPr lang="en-GB" sz="4800" b="1" dirty="0">
                <a:solidFill>
                  <a:prstClr val="white"/>
                </a:solidFill>
                <a:latin typeface="Agency FB" panose="020B0503020202020204" pitchFamily="34" charset="0"/>
              </a:rPr>
              <a:t>…BUILD SOMETHING AWESOME!</a:t>
            </a:r>
            <a:endPar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Tree>
    <p:custDataLst>
      <p:tags r:id="rId1"/>
    </p:custDataLst>
    <p:extLst>
      <p:ext uri="{BB962C8B-B14F-4D97-AF65-F5344CB8AC3E}">
        <p14:creationId xmlns:p14="http://schemas.microsoft.com/office/powerpoint/2010/main" val="196897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EFEA97-3EAF-468D-9022-FDFDB58A4BD9}"/>
              </a:ext>
            </a:extLst>
          </p:cNvPr>
          <p:cNvSpPr>
            <a:spLocks noGrp="1"/>
          </p:cNvSpPr>
          <p:nvPr>
            <p:ph type="title"/>
          </p:nvPr>
        </p:nvSpPr>
        <p:spPr>
          <a:xfrm>
            <a:off x="578738" y="1085256"/>
            <a:ext cx="4167887" cy="1107996"/>
          </a:xfrm>
          <a:prstGeom prst="rect">
            <a:avLst/>
          </a:prstGeom>
        </p:spPr>
        <p:txBody>
          <a:bodyPr vert="horz" wrap="square" lIns="0" tIns="0" rIns="0" bIns="0" rtlCol="0" anchor="b" anchorCtr="0">
            <a:normAutofit/>
          </a:bodyPr>
          <a:lstStyle/>
          <a:p>
            <a:r>
              <a:rPr lang="en-US" b="1" kern="1200" cap="none" spc="-50" baseline="0" dirty="0">
                <a:ln w="3175">
                  <a:noFill/>
                </a:ln>
                <a:effectLst/>
                <a:latin typeface="+mj-lt"/>
                <a:ea typeface="+mn-ea"/>
                <a:cs typeface="Segoe UI" pitchFamily="34" charset="0"/>
              </a:rPr>
              <a:t>Lets Hack!</a:t>
            </a:r>
          </a:p>
        </p:txBody>
      </p:sp>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spTree>
    <p:extLst>
      <p:ext uri="{BB962C8B-B14F-4D97-AF65-F5344CB8AC3E}">
        <p14:creationId xmlns:p14="http://schemas.microsoft.com/office/powerpoint/2010/main" val="289828097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pic>
        <p:nvPicPr>
          <p:cNvPr id="5" name="Picture 4" descr="A picture containing black, white, photo, piece&#10;&#10;Description automatically generated">
            <a:extLst>
              <a:ext uri="{FF2B5EF4-FFF2-40B4-BE49-F238E27FC236}">
                <a16:creationId xmlns:a16="http://schemas.microsoft.com/office/drawing/2014/main" id="{82CE20BA-4F99-476A-924A-73BB860A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12" y="2540257"/>
            <a:ext cx="3634033" cy="3634033"/>
          </a:xfrm>
          <a:prstGeom prst="rect">
            <a:avLst/>
          </a:prstGeom>
        </p:spPr>
      </p:pic>
      <p:sp>
        <p:nvSpPr>
          <p:cNvPr id="9" name="Title 1">
            <a:extLst>
              <a:ext uri="{FF2B5EF4-FFF2-40B4-BE49-F238E27FC236}">
                <a16:creationId xmlns:a16="http://schemas.microsoft.com/office/drawing/2014/main" id="{B7D1AA7C-A26A-410D-AEED-BC2EDE7F5C87}"/>
              </a:ext>
            </a:extLst>
          </p:cNvPr>
          <p:cNvSpPr>
            <a:spLocks noGrp="1"/>
          </p:cNvSpPr>
          <p:nvPr>
            <p:ph type="title"/>
          </p:nvPr>
        </p:nvSpPr>
        <p:spPr>
          <a:xfrm>
            <a:off x="578738" y="947660"/>
            <a:ext cx="4474029" cy="1107996"/>
          </a:xfrm>
          <a:prstGeom prst="rect">
            <a:avLst/>
          </a:prstGeom>
        </p:spPr>
        <p:txBody>
          <a:bodyPr vert="horz" wrap="square" lIns="0" tIns="0" rIns="0" bIns="0" rtlCol="0" anchor="b" anchorCtr="0">
            <a:normAutofit/>
          </a:bodyPr>
          <a:lstStyle/>
          <a:p>
            <a:pPr algn="ctr"/>
            <a:r>
              <a:rPr lang="en-US" b="1" kern="1200" cap="none" spc="-50" baseline="0" dirty="0">
                <a:ln w="3175">
                  <a:noFill/>
                </a:ln>
                <a:effectLst/>
                <a:latin typeface="+mj-lt"/>
                <a:ea typeface="+mn-ea"/>
                <a:cs typeface="Segoe UI" pitchFamily="34" charset="0"/>
              </a:rPr>
              <a:t>FEEDBACK PLEASE </a:t>
            </a:r>
            <a:r>
              <a:rPr lang="en-US" b="1" kern="1200" cap="none" spc="-50" baseline="0" dirty="0">
                <a:ln w="3175">
                  <a:noFill/>
                </a:ln>
                <a:effectLst/>
                <a:latin typeface="+mj-lt"/>
                <a:ea typeface="+mn-ea"/>
                <a:cs typeface="Segoe UI" pitchFamily="34" charset="0"/>
                <a:sym typeface="Wingdings" panose="05000000000000000000" pitchFamily="2" charset="2"/>
              </a:rPr>
              <a:t></a:t>
            </a:r>
            <a:endParaRPr lang="en-US" b="1" kern="1200" cap="none" spc="-50" baseline="0" dirty="0">
              <a:ln w="3175">
                <a:noFill/>
              </a:ln>
              <a:effectLst/>
              <a:latin typeface="+mj-lt"/>
              <a:ea typeface="+mn-ea"/>
              <a:cs typeface="Segoe UI" pitchFamily="34" charset="0"/>
            </a:endParaRPr>
          </a:p>
        </p:txBody>
      </p:sp>
    </p:spTree>
    <p:extLst>
      <p:ext uri="{BB962C8B-B14F-4D97-AF65-F5344CB8AC3E}">
        <p14:creationId xmlns:p14="http://schemas.microsoft.com/office/powerpoint/2010/main" val="50316756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E5021D60-D852-4E38-A577-0185B6E77B28}"/>
              </a:ext>
            </a:extLst>
          </p:cNvPr>
          <p:cNvSpPr/>
          <p:nvPr/>
        </p:nvSpPr>
        <p:spPr bwMode="auto">
          <a:xfrm>
            <a:off x="2094776" y="4653746"/>
            <a:ext cx="8391891" cy="1899454"/>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D1726AB-F25C-4100-8199-5B7A7C853BF6}"/>
              </a:ext>
            </a:extLst>
          </p:cNvPr>
          <p:cNvSpPr/>
          <p:nvPr/>
        </p:nvSpPr>
        <p:spPr bwMode="auto">
          <a:xfrm>
            <a:off x="2094775" y="1398580"/>
            <a:ext cx="4209284" cy="3270665"/>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D2285E00-FAF9-4410-A21A-1A51782BD2FE}"/>
              </a:ext>
            </a:extLst>
          </p:cNvPr>
          <p:cNvSpPr/>
          <p:nvPr/>
        </p:nvSpPr>
        <p:spPr bwMode="auto">
          <a:xfrm>
            <a:off x="2094776" y="517214"/>
            <a:ext cx="8391891" cy="891591"/>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1900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nvGraphicFramePr>
        <p:xfrm>
          <a:off x="838200" y="1969363"/>
          <a:ext cx="10515600" cy="4079240"/>
        </p:xfrm>
        <a:graphic>
          <a:graphicData uri="http://schemas.openxmlformats.org/drawingml/2006/table">
            <a:tbl>
              <a:tblPr firstRow="1" bandRow="1">
                <a:tableStyleId>{5C22544A-7EE6-4342-B048-85BDC9FD1C3A}</a:tableStyleId>
              </a:tblPr>
              <a:tblGrid>
                <a:gridCol w="2012986">
                  <a:extLst>
                    <a:ext uri="{9D8B030D-6E8A-4147-A177-3AD203B41FA5}">
                      <a16:colId xmlns:a16="http://schemas.microsoft.com/office/drawing/2014/main" val="1637431433"/>
                    </a:ext>
                  </a:extLst>
                </a:gridCol>
                <a:gridCol w="5734740">
                  <a:extLst>
                    <a:ext uri="{9D8B030D-6E8A-4147-A177-3AD203B41FA5}">
                      <a16:colId xmlns:a16="http://schemas.microsoft.com/office/drawing/2014/main" val="2700971428"/>
                    </a:ext>
                  </a:extLst>
                </a:gridCol>
                <a:gridCol w="2767874">
                  <a:extLst>
                    <a:ext uri="{9D8B030D-6E8A-4147-A177-3AD203B41FA5}">
                      <a16:colId xmlns:a16="http://schemas.microsoft.com/office/drawing/2014/main" val="2070233388"/>
                    </a:ext>
                  </a:extLst>
                </a:gridCol>
              </a:tblGrid>
              <a:tr h="370840">
                <a:tc>
                  <a:txBody>
                    <a:bodyPr/>
                    <a:lstStyle/>
                    <a:p>
                      <a:r>
                        <a:rPr lang="en-GB" dirty="0"/>
                        <a:t>Time</a:t>
                      </a:r>
                    </a:p>
                  </a:txBody>
                  <a:tcPr/>
                </a:tc>
                <a:tc>
                  <a:txBody>
                    <a:bodyPr/>
                    <a:lstStyle/>
                    <a:p>
                      <a:r>
                        <a:rPr lang="en-GB" dirty="0"/>
                        <a:t>Session</a:t>
                      </a:r>
                    </a:p>
                  </a:txBody>
                  <a:tcPr/>
                </a:tc>
                <a:tc>
                  <a:txBody>
                    <a:bodyPr/>
                    <a:lstStyle/>
                    <a:p>
                      <a:r>
                        <a:rPr lang="en-GB" dirty="0"/>
                        <a:t>Presenter</a:t>
                      </a:r>
                    </a:p>
                  </a:txBody>
                  <a:tcPr/>
                </a:tc>
                <a:extLst>
                  <a:ext uri="{0D108BD9-81ED-4DB2-BD59-A6C34878D82A}">
                    <a16:rowId xmlns:a16="http://schemas.microsoft.com/office/drawing/2014/main" val="850742803"/>
                  </a:ext>
                </a:extLst>
              </a:tr>
              <a:tr h="370840">
                <a:tc>
                  <a:txBody>
                    <a:bodyPr/>
                    <a:lstStyle/>
                    <a:p>
                      <a:r>
                        <a:rPr lang="en-GB" dirty="0"/>
                        <a:t>10:00 – 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to </a:t>
                      </a:r>
                      <a:r>
                        <a:rPr lang="en-GB" dirty="0" err="1"/>
                        <a:t>Hack@Speed</a:t>
                      </a:r>
                      <a:endParaRPr lang="en-GB" dirty="0"/>
                    </a:p>
                  </a:txBody>
                  <a:tcPr/>
                </a:tc>
                <a:tc>
                  <a:txBody>
                    <a:bodyPr/>
                    <a:lstStyle/>
                    <a:p>
                      <a:endParaRPr lang="en-GB"/>
                    </a:p>
                  </a:txBody>
                  <a:tcPr/>
                </a:tc>
                <a:extLst>
                  <a:ext uri="{0D108BD9-81ED-4DB2-BD59-A6C34878D82A}">
                    <a16:rowId xmlns:a16="http://schemas.microsoft.com/office/drawing/2014/main" val="1252266229"/>
                  </a:ext>
                </a:extLst>
              </a:tr>
              <a:tr h="370840">
                <a:tc>
                  <a:txBody>
                    <a:bodyPr/>
                    <a:lstStyle/>
                    <a:p>
                      <a:r>
                        <a:rPr lang="en-GB" dirty="0"/>
                        <a:t>10:15 – 10:50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Introduction</a:t>
                      </a:r>
                    </a:p>
                  </a:txBody>
                  <a:tcPr/>
                </a:tc>
                <a:tc>
                  <a:txBody>
                    <a:bodyPr/>
                    <a:lstStyle/>
                    <a:p>
                      <a:endParaRPr lang="en-GB"/>
                    </a:p>
                  </a:txBody>
                  <a:tcPr/>
                </a:tc>
                <a:extLst>
                  <a:ext uri="{0D108BD9-81ED-4DB2-BD59-A6C34878D82A}">
                    <a16:rowId xmlns:a16="http://schemas.microsoft.com/office/drawing/2014/main" val="4186340680"/>
                  </a:ext>
                </a:extLst>
              </a:tr>
              <a:tr h="370840">
                <a:tc>
                  <a:txBody>
                    <a:bodyPr/>
                    <a:lstStyle/>
                    <a:p>
                      <a:r>
                        <a:rPr lang="en-GB" dirty="0"/>
                        <a:t>10:50 – 11:00</a:t>
                      </a:r>
                    </a:p>
                  </a:txBody>
                  <a:tcPr/>
                </a:tc>
                <a:tc>
                  <a:txBody>
                    <a:bodyPr/>
                    <a:lstStyle/>
                    <a:p>
                      <a:r>
                        <a:rPr lang="en-GB" dirty="0"/>
                        <a:t>BREAK</a:t>
                      </a:r>
                    </a:p>
                  </a:txBody>
                  <a:tcPr/>
                </a:tc>
                <a:tc>
                  <a:txBody>
                    <a:bodyPr/>
                    <a:lstStyle/>
                    <a:p>
                      <a:endParaRPr lang="en-GB"/>
                    </a:p>
                  </a:txBody>
                  <a:tcPr/>
                </a:tc>
                <a:extLst>
                  <a:ext uri="{0D108BD9-81ED-4DB2-BD59-A6C34878D82A}">
                    <a16:rowId xmlns:a16="http://schemas.microsoft.com/office/drawing/2014/main" val="3005682549"/>
                  </a:ext>
                </a:extLst>
              </a:tr>
              <a:tr h="370840">
                <a:tc>
                  <a:txBody>
                    <a:bodyPr/>
                    <a:lstStyle/>
                    <a:p>
                      <a:r>
                        <a:rPr lang="en-GB" dirty="0"/>
                        <a:t>11:00 – 11:30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Demonstration</a:t>
                      </a:r>
                    </a:p>
                  </a:txBody>
                  <a:tcPr/>
                </a:tc>
                <a:tc>
                  <a:txBody>
                    <a:bodyPr/>
                    <a:lstStyle/>
                    <a:p>
                      <a:endParaRPr lang="en-GB"/>
                    </a:p>
                  </a:txBody>
                  <a:tcPr/>
                </a:tc>
                <a:extLst>
                  <a:ext uri="{0D108BD9-81ED-4DB2-BD59-A6C34878D82A}">
                    <a16:rowId xmlns:a16="http://schemas.microsoft.com/office/drawing/2014/main" val="2930929541"/>
                  </a:ext>
                </a:extLst>
              </a:tr>
              <a:tr h="370840">
                <a:tc>
                  <a:txBody>
                    <a:bodyPr/>
                    <a:lstStyle/>
                    <a:p>
                      <a:r>
                        <a:rPr lang="en-GB" dirty="0"/>
                        <a:t>11:30 – 11:45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Rules of Engagement</a:t>
                      </a:r>
                    </a:p>
                  </a:txBody>
                  <a:tcPr/>
                </a:tc>
                <a:tc>
                  <a:txBody>
                    <a:bodyPr/>
                    <a:lstStyle/>
                    <a:p>
                      <a:endParaRPr lang="en-GB"/>
                    </a:p>
                  </a:txBody>
                  <a:tcPr/>
                </a:tc>
                <a:extLst>
                  <a:ext uri="{0D108BD9-81ED-4DB2-BD59-A6C34878D82A}">
                    <a16:rowId xmlns:a16="http://schemas.microsoft.com/office/drawing/2014/main" val="368634983"/>
                  </a:ext>
                </a:extLst>
              </a:tr>
              <a:tr h="370840">
                <a:tc>
                  <a:txBody>
                    <a:bodyPr/>
                    <a:lstStyle/>
                    <a:p>
                      <a:r>
                        <a:rPr lang="en-GB" dirty="0"/>
                        <a:t>11:45 – 12:00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Cases</a:t>
                      </a:r>
                    </a:p>
                  </a:txBody>
                  <a:tcPr/>
                </a:tc>
                <a:tc>
                  <a:txBody>
                    <a:bodyPr/>
                    <a:lstStyle/>
                    <a:p>
                      <a:endParaRPr lang="en-GB"/>
                    </a:p>
                  </a:txBody>
                  <a:tcPr/>
                </a:tc>
                <a:extLst>
                  <a:ext uri="{0D108BD9-81ED-4DB2-BD59-A6C34878D82A}">
                    <a16:rowId xmlns:a16="http://schemas.microsoft.com/office/drawing/2014/main" val="3846815003"/>
                  </a:ext>
                </a:extLst>
              </a:tr>
              <a:tr h="370840">
                <a:tc>
                  <a:txBody>
                    <a:bodyPr/>
                    <a:lstStyle/>
                    <a:p>
                      <a:r>
                        <a:rPr lang="en-GB" dirty="0"/>
                        <a:t>12:00 – 12:30</a:t>
                      </a:r>
                    </a:p>
                  </a:txBody>
                  <a:tcPr/>
                </a:tc>
                <a:tc>
                  <a:txBody>
                    <a:bodyPr/>
                    <a:lstStyle/>
                    <a:p>
                      <a:r>
                        <a:rPr lang="en-GB" dirty="0"/>
                        <a:t>LUNCH</a:t>
                      </a:r>
                    </a:p>
                  </a:txBody>
                  <a:tcPr/>
                </a:tc>
                <a:tc>
                  <a:txBody>
                    <a:bodyPr/>
                    <a:lstStyle/>
                    <a:p>
                      <a:endParaRPr lang="en-GB" dirty="0"/>
                    </a:p>
                  </a:txBody>
                  <a:tcPr/>
                </a:tc>
                <a:extLst>
                  <a:ext uri="{0D108BD9-81ED-4DB2-BD59-A6C34878D82A}">
                    <a16:rowId xmlns:a16="http://schemas.microsoft.com/office/drawing/2014/main" val="506968574"/>
                  </a:ext>
                </a:extLst>
              </a:tr>
              <a:tr h="370840">
                <a:tc>
                  <a:txBody>
                    <a:bodyPr/>
                    <a:lstStyle/>
                    <a:p>
                      <a:r>
                        <a:rPr lang="en-GB" dirty="0"/>
                        <a:t>12:30 – 16:00</a:t>
                      </a:r>
                    </a:p>
                  </a:txBody>
                  <a:tcPr/>
                </a:tc>
                <a:tc>
                  <a:txBody>
                    <a:bodyPr/>
                    <a:lstStyle/>
                    <a:p>
                      <a:r>
                        <a:rPr lang="en-GB" dirty="0"/>
                        <a:t>Hackathon</a:t>
                      </a:r>
                    </a:p>
                  </a:txBody>
                  <a:tcPr/>
                </a:tc>
                <a:tc>
                  <a:txBody>
                    <a:bodyPr/>
                    <a:lstStyle/>
                    <a:p>
                      <a:endParaRPr lang="en-GB" dirty="0"/>
                    </a:p>
                  </a:txBody>
                  <a:tcPr/>
                </a:tc>
                <a:extLst>
                  <a:ext uri="{0D108BD9-81ED-4DB2-BD59-A6C34878D82A}">
                    <a16:rowId xmlns:a16="http://schemas.microsoft.com/office/drawing/2014/main" val="2199328892"/>
                  </a:ext>
                </a:extLst>
              </a:tr>
              <a:tr h="370840">
                <a:tc>
                  <a:txBody>
                    <a:bodyPr/>
                    <a:lstStyle/>
                    <a:p>
                      <a:r>
                        <a:rPr lang="en-GB" dirty="0"/>
                        <a:t>16:00 – 16:30</a:t>
                      </a:r>
                    </a:p>
                  </a:txBody>
                  <a:tcPr/>
                </a:tc>
                <a:tc>
                  <a:txBody>
                    <a:bodyPr/>
                    <a:lstStyle/>
                    <a:p>
                      <a:r>
                        <a:rPr lang="en-GB" dirty="0"/>
                        <a:t>Presentations</a:t>
                      </a:r>
                    </a:p>
                  </a:txBody>
                  <a:tcPr/>
                </a:tc>
                <a:tc>
                  <a:txBody>
                    <a:bodyPr/>
                    <a:lstStyle/>
                    <a:p>
                      <a:endParaRPr lang="en-GB" dirty="0"/>
                    </a:p>
                  </a:txBody>
                  <a:tcPr/>
                </a:tc>
                <a:extLst>
                  <a:ext uri="{0D108BD9-81ED-4DB2-BD59-A6C34878D82A}">
                    <a16:rowId xmlns:a16="http://schemas.microsoft.com/office/drawing/2014/main" val="2943510346"/>
                  </a:ext>
                </a:extLst>
              </a:tr>
              <a:tr h="370840">
                <a:tc>
                  <a:txBody>
                    <a:bodyPr/>
                    <a:lstStyle/>
                    <a:p>
                      <a:r>
                        <a:rPr lang="en-GB" dirty="0"/>
                        <a:t>16:30 – 17:00</a:t>
                      </a:r>
                    </a:p>
                  </a:txBody>
                  <a:tcPr/>
                </a:tc>
                <a:tc>
                  <a:txBody>
                    <a:bodyPr/>
                    <a:lstStyle/>
                    <a:p>
                      <a:r>
                        <a:rPr lang="en-GB" dirty="0"/>
                        <a:t>Judging &amp; Wrap-up</a:t>
                      </a:r>
                    </a:p>
                  </a:txBody>
                  <a:tcPr/>
                </a:tc>
                <a:tc>
                  <a:txBody>
                    <a:bodyPr/>
                    <a:lstStyle/>
                    <a:p>
                      <a:endParaRPr lang="en-GB" dirty="0"/>
                    </a:p>
                  </a:txBody>
                  <a:tcPr/>
                </a:tc>
                <a:extLst>
                  <a:ext uri="{0D108BD9-81ED-4DB2-BD59-A6C34878D82A}">
                    <a16:rowId xmlns:a16="http://schemas.microsoft.com/office/drawing/2014/main" val="303375220"/>
                  </a:ext>
                </a:extLst>
              </a:tr>
            </a:tbl>
          </a:graphicData>
        </a:graphic>
      </p:graphicFrame>
    </p:spTree>
    <p:extLst>
      <p:ext uri="{BB962C8B-B14F-4D97-AF65-F5344CB8AC3E}">
        <p14:creationId xmlns:p14="http://schemas.microsoft.com/office/powerpoint/2010/main" val="288112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extLst>
              <p:ext uri="{D42A27DB-BD31-4B8C-83A1-F6EECF244321}">
                <p14:modId xmlns:p14="http://schemas.microsoft.com/office/powerpoint/2010/main" val="2069132200"/>
              </p:ext>
            </p:extLst>
          </p:nvPr>
        </p:nvGraphicFramePr>
        <p:xfrm>
          <a:off x="838200" y="1904817"/>
          <a:ext cx="10515600" cy="3708400"/>
        </p:xfrm>
        <a:graphic>
          <a:graphicData uri="http://schemas.openxmlformats.org/drawingml/2006/table">
            <a:tbl>
              <a:tblPr firstRow="1" bandRow="1">
                <a:tableStyleId>{5C22544A-7EE6-4342-B048-85BDC9FD1C3A}</a:tableStyleId>
              </a:tblPr>
              <a:tblGrid>
                <a:gridCol w="2012986">
                  <a:extLst>
                    <a:ext uri="{9D8B030D-6E8A-4147-A177-3AD203B41FA5}">
                      <a16:colId xmlns:a16="http://schemas.microsoft.com/office/drawing/2014/main" val="1637431433"/>
                    </a:ext>
                  </a:extLst>
                </a:gridCol>
                <a:gridCol w="5734740">
                  <a:extLst>
                    <a:ext uri="{9D8B030D-6E8A-4147-A177-3AD203B41FA5}">
                      <a16:colId xmlns:a16="http://schemas.microsoft.com/office/drawing/2014/main" val="2700971428"/>
                    </a:ext>
                  </a:extLst>
                </a:gridCol>
                <a:gridCol w="2767874">
                  <a:extLst>
                    <a:ext uri="{9D8B030D-6E8A-4147-A177-3AD203B41FA5}">
                      <a16:colId xmlns:a16="http://schemas.microsoft.com/office/drawing/2014/main" val="2070233388"/>
                    </a:ext>
                  </a:extLst>
                </a:gridCol>
              </a:tblGrid>
              <a:tr h="370840">
                <a:tc>
                  <a:txBody>
                    <a:bodyPr/>
                    <a:lstStyle/>
                    <a:p>
                      <a:r>
                        <a:rPr lang="en-GB" dirty="0"/>
                        <a:t>Time</a:t>
                      </a:r>
                    </a:p>
                  </a:txBody>
                  <a:tcPr/>
                </a:tc>
                <a:tc>
                  <a:txBody>
                    <a:bodyPr/>
                    <a:lstStyle/>
                    <a:p>
                      <a:r>
                        <a:rPr lang="en-GB" dirty="0"/>
                        <a:t>Session</a:t>
                      </a:r>
                    </a:p>
                  </a:txBody>
                  <a:tcPr/>
                </a:tc>
                <a:tc>
                  <a:txBody>
                    <a:bodyPr/>
                    <a:lstStyle/>
                    <a:p>
                      <a:r>
                        <a:rPr lang="en-GB" dirty="0"/>
                        <a:t>Presenter</a:t>
                      </a:r>
                    </a:p>
                  </a:txBody>
                  <a:tcPr/>
                </a:tc>
                <a:extLst>
                  <a:ext uri="{0D108BD9-81ED-4DB2-BD59-A6C34878D82A}">
                    <a16:rowId xmlns:a16="http://schemas.microsoft.com/office/drawing/2014/main" val="850742803"/>
                  </a:ext>
                </a:extLst>
              </a:tr>
              <a:tr h="370840">
                <a:tc>
                  <a:txBody>
                    <a:bodyPr/>
                    <a:lstStyle/>
                    <a:p>
                      <a:r>
                        <a:rPr lang="en-GB" dirty="0"/>
                        <a:t>11:00 – 11:15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to </a:t>
                      </a:r>
                      <a:r>
                        <a:rPr lang="en-GB" dirty="0" err="1"/>
                        <a:t>Hack@Speed</a:t>
                      </a:r>
                      <a:endParaRPr lang="en-GB" dirty="0"/>
                    </a:p>
                  </a:txBody>
                  <a:tcPr/>
                </a:tc>
                <a:tc>
                  <a:txBody>
                    <a:bodyPr/>
                    <a:lstStyle/>
                    <a:p>
                      <a:endParaRPr lang="en-GB"/>
                    </a:p>
                  </a:txBody>
                  <a:tcPr/>
                </a:tc>
                <a:extLst>
                  <a:ext uri="{0D108BD9-81ED-4DB2-BD59-A6C34878D82A}">
                    <a16:rowId xmlns:a16="http://schemas.microsoft.com/office/drawing/2014/main" val="1252266229"/>
                  </a:ext>
                </a:extLst>
              </a:tr>
              <a:tr h="370840">
                <a:tc>
                  <a:txBody>
                    <a:bodyPr/>
                    <a:lstStyle/>
                    <a:p>
                      <a:r>
                        <a:rPr lang="en-GB" dirty="0"/>
                        <a:t>11:15 – 11:50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Introduction</a:t>
                      </a:r>
                    </a:p>
                  </a:txBody>
                  <a:tcPr/>
                </a:tc>
                <a:tc>
                  <a:txBody>
                    <a:bodyPr/>
                    <a:lstStyle/>
                    <a:p>
                      <a:endParaRPr lang="en-GB"/>
                    </a:p>
                  </a:txBody>
                  <a:tcPr/>
                </a:tc>
                <a:extLst>
                  <a:ext uri="{0D108BD9-81ED-4DB2-BD59-A6C34878D82A}">
                    <a16:rowId xmlns:a16="http://schemas.microsoft.com/office/drawing/2014/main" val="4186340680"/>
                  </a:ext>
                </a:extLst>
              </a:tr>
              <a:tr h="370840">
                <a:tc>
                  <a:txBody>
                    <a:bodyPr/>
                    <a:lstStyle/>
                    <a:p>
                      <a:r>
                        <a:rPr lang="en-GB" dirty="0"/>
                        <a:t>11:50 – 12:00</a:t>
                      </a:r>
                    </a:p>
                  </a:txBody>
                  <a:tcPr/>
                </a:tc>
                <a:tc>
                  <a:txBody>
                    <a:bodyPr/>
                    <a:lstStyle/>
                    <a:p>
                      <a:r>
                        <a:rPr lang="en-GB" dirty="0"/>
                        <a:t>BREAK</a:t>
                      </a:r>
                    </a:p>
                  </a:txBody>
                  <a:tcPr/>
                </a:tc>
                <a:tc>
                  <a:txBody>
                    <a:bodyPr/>
                    <a:lstStyle/>
                    <a:p>
                      <a:endParaRPr lang="en-GB"/>
                    </a:p>
                  </a:txBody>
                  <a:tcPr/>
                </a:tc>
                <a:extLst>
                  <a:ext uri="{0D108BD9-81ED-4DB2-BD59-A6C34878D82A}">
                    <a16:rowId xmlns:a16="http://schemas.microsoft.com/office/drawing/2014/main" val="3005682549"/>
                  </a:ext>
                </a:extLst>
              </a:tr>
              <a:tr h="370840">
                <a:tc>
                  <a:txBody>
                    <a:bodyPr/>
                    <a:lstStyle/>
                    <a:p>
                      <a:r>
                        <a:rPr lang="en-GB" dirty="0"/>
                        <a:t>12:00 – 12:30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Demonstration</a:t>
                      </a:r>
                    </a:p>
                  </a:txBody>
                  <a:tcPr/>
                </a:tc>
                <a:tc>
                  <a:txBody>
                    <a:bodyPr/>
                    <a:lstStyle/>
                    <a:p>
                      <a:endParaRPr lang="en-GB" dirty="0"/>
                    </a:p>
                  </a:txBody>
                  <a:tcPr/>
                </a:tc>
                <a:extLst>
                  <a:ext uri="{0D108BD9-81ED-4DB2-BD59-A6C34878D82A}">
                    <a16:rowId xmlns:a16="http://schemas.microsoft.com/office/drawing/2014/main" val="2930929541"/>
                  </a:ext>
                </a:extLst>
              </a:tr>
              <a:tr h="370840">
                <a:tc>
                  <a:txBody>
                    <a:bodyPr/>
                    <a:lstStyle/>
                    <a:p>
                      <a:r>
                        <a:rPr lang="en-GB" dirty="0"/>
                        <a:t>12:30 – 13:00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LUNCH</a:t>
                      </a:r>
                    </a:p>
                  </a:txBody>
                  <a:tcPr/>
                </a:tc>
                <a:tc>
                  <a:txBody>
                    <a:bodyPr/>
                    <a:lstStyle/>
                    <a:p>
                      <a:endParaRPr lang="en-GB" dirty="0"/>
                    </a:p>
                  </a:txBody>
                  <a:tcPr/>
                </a:tc>
                <a:extLst>
                  <a:ext uri="{0D108BD9-81ED-4DB2-BD59-A6C34878D82A}">
                    <a16:rowId xmlns:a16="http://schemas.microsoft.com/office/drawing/2014/main" val="246513040"/>
                  </a:ext>
                </a:extLst>
              </a:tr>
              <a:tr h="370840">
                <a:tc>
                  <a:txBody>
                    <a:bodyPr/>
                    <a:lstStyle/>
                    <a:p>
                      <a:r>
                        <a:rPr lang="en-GB" dirty="0"/>
                        <a:t>13:00 – 13:15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Rules of Engagement</a:t>
                      </a:r>
                    </a:p>
                  </a:txBody>
                  <a:tcPr/>
                </a:tc>
                <a:tc>
                  <a:txBody>
                    <a:bodyPr/>
                    <a:lstStyle/>
                    <a:p>
                      <a:endParaRPr lang="en-GB"/>
                    </a:p>
                  </a:txBody>
                  <a:tcPr/>
                </a:tc>
                <a:extLst>
                  <a:ext uri="{0D108BD9-81ED-4DB2-BD59-A6C34878D82A}">
                    <a16:rowId xmlns:a16="http://schemas.microsoft.com/office/drawing/2014/main" val="368634983"/>
                  </a:ext>
                </a:extLst>
              </a:tr>
              <a:tr h="370840">
                <a:tc>
                  <a:txBody>
                    <a:bodyPr/>
                    <a:lstStyle/>
                    <a:p>
                      <a:r>
                        <a:rPr lang="en-GB" dirty="0"/>
                        <a:t>13:15 – 13:30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Cases</a:t>
                      </a:r>
                    </a:p>
                  </a:txBody>
                  <a:tcPr/>
                </a:tc>
                <a:tc>
                  <a:txBody>
                    <a:bodyPr/>
                    <a:lstStyle/>
                    <a:p>
                      <a:endParaRPr lang="en-GB"/>
                    </a:p>
                  </a:txBody>
                  <a:tcPr/>
                </a:tc>
                <a:extLst>
                  <a:ext uri="{0D108BD9-81ED-4DB2-BD59-A6C34878D82A}">
                    <a16:rowId xmlns:a16="http://schemas.microsoft.com/office/drawing/2014/main" val="3846815003"/>
                  </a:ext>
                </a:extLst>
              </a:tr>
              <a:tr h="370840">
                <a:tc>
                  <a:txBody>
                    <a:bodyPr/>
                    <a:lstStyle/>
                    <a:p>
                      <a:r>
                        <a:rPr lang="en-GB" dirty="0"/>
                        <a:t>13:30 – 16:00</a:t>
                      </a:r>
                    </a:p>
                  </a:txBody>
                  <a:tcPr/>
                </a:tc>
                <a:tc>
                  <a:txBody>
                    <a:bodyPr/>
                    <a:lstStyle/>
                    <a:p>
                      <a:r>
                        <a:rPr lang="en-GB" dirty="0"/>
                        <a:t>Hackathon</a:t>
                      </a:r>
                    </a:p>
                  </a:txBody>
                  <a:tcPr/>
                </a:tc>
                <a:tc>
                  <a:txBody>
                    <a:bodyPr/>
                    <a:lstStyle/>
                    <a:p>
                      <a:endParaRPr lang="en-GB" dirty="0"/>
                    </a:p>
                  </a:txBody>
                  <a:tcPr/>
                </a:tc>
                <a:extLst>
                  <a:ext uri="{0D108BD9-81ED-4DB2-BD59-A6C34878D82A}">
                    <a16:rowId xmlns:a16="http://schemas.microsoft.com/office/drawing/2014/main" val="2199328892"/>
                  </a:ext>
                </a:extLst>
              </a:tr>
              <a:tr h="370840">
                <a:tc>
                  <a:txBody>
                    <a:bodyPr/>
                    <a:lstStyle/>
                    <a:p>
                      <a:r>
                        <a:rPr lang="en-GB" dirty="0"/>
                        <a:t>16:00 – 16:30</a:t>
                      </a:r>
                    </a:p>
                  </a:txBody>
                  <a:tcPr/>
                </a:tc>
                <a:tc>
                  <a:txBody>
                    <a:bodyPr/>
                    <a:lstStyle/>
                    <a:p>
                      <a:r>
                        <a:rPr lang="en-GB" dirty="0"/>
                        <a:t>Presentations &amp; Wrap-up</a:t>
                      </a:r>
                    </a:p>
                  </a:txBody>
                  <a:tcPr/>
                </a:tc>
                <a:tc>
                  <a:txBody>
                    <a:bodyPr/>
                    <a:lstStyle/>
                    <a:p>
                      <a:endParaRPr lang="en-GB" dirty="0"/>
                    </a:p>
                  </a:txBody>
                  <a:tcPr/>
                </a:tc>
                <a:extLst>
                  <a:ext uri="{0D108BD9-81ED-4DB2-BD59-A6C34878D82A}">
                    <a16:rowId xmlns:a16="http://schemas.microsoft.com/office/drawing/2014/main" val="2943510346"/>
                  </a:ext>
                </a:extLst>
              </a:tr>
            </a:tbl>
          </a:graphicData>
        </a:graphic>
      </p:graphicFrame>
    </p:spTree>
    <p:extLst>
      <p:ext uri="{BB962C8B-B14F-4D97-AF65-F5344CB8AC3E}">
        <p14:creationId xmlns:p14="http://schemas.microsoft.com/office/powerpoint/2010/main" val="286047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5" name="TextBox 4">
            <a:extLst>
              <a:ext uri="{FF2B5EF4-FFF2-40B4-BE49-F238E27FC236}">
                <a16:creationId xmlns:a16="http://schemas.microsoft.com/office/drawing/2014/main" id="{AC77390D-8A86-4890-8231-F1BA47DEA9BE}"/>
              </a:ext>
            </a:extLst>
          </p:cNvPr>
          <p:cNvSpPr txBox="1"/>
          <p:nvPr/>
        </p:nvSpPr>
        <p:spPr>
          <a:xfrm>
            <a:off x="584026" y="4357991"/>
            <a:ext cx="3455882" cy="492443"/>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496162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microsoft logo">
            <a:extLst>
              <a:ext uri="{FF2B5EF4-FFF2-40B4-BE49-F238E27FC236}">
                <a16:creationId xmlns:a16="http://schemas.microsoft.com/office/drawing/2014/main" id="{568C0966-F8B3-47F9-B9D8-C7B45DE12D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138938"/>
            <a:ext cx="2864898" cy="19099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2048" y="5491206"/>
            <a:ext cx="1200296" cy="1293919"/>
          </a:xfrm>
          <a:prstGeom prst="rect">
            <a:avLst/>
          </a:prstGeom>
        </p:spPr>
      </p:pic>
      <p:pic>
        <p:nvPicPr>
          <p:cNvPr id="3" name="Picture 2">
            <a:extLst>
              <a:ext uri="{FF2B5EF4-FFF2-40B4-BE49-F238E27FC236}">
                <a16:creationId xmlns:a16="http://schemas.microsoft.com/office/drawing/2014/main" id="{EDFACD1E-ED76-4151-B8F9-A009D2336D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5433580"/>
          </a:xfrm>
          <a:prstGeom prst="rect">
            <a:avLst/>
          </a:prstGeom>
        </p:spPr>
      </p:pic>
      <p:sp>
        <p:nvSpPr>
          <p:cNvPr id="6" name="TextBox 5">
            <a:extLst>
              <a:ext uri="{FF2B5EF4-FFF2-40B4-BE49-F238E27FC236}">
                <a16:creationId xmlns:a16="http://schemas.microsoft.com/office/drawing/2014/main" id="{189FD4B3-AC5C-4B69-9CCD-A9D22BB69B50}"/>
              </a:ext>
            </a:extLst>
          </p:cNvPr>
          <p:cNvSpPr txBox="1"/>
          <p:nvPr/>
        </p:nvSpPr>
        <p:spPr>
          <a:xfrm>
            <a:off x="4677983" y="5709183"/>
            <a:ext cx="322075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err="1">
                <a:ln>
                  <a:noFill/>
                </a:ln>
                <a:solidFill>
                  <a:prstClr val="black"/>
                </a:solidFill>
                <a:effectLst/>
                <a:uLnTx/>
                <a:uFillTx/>
                <a:latin typeface="Calibri" panose="020F0502020204030204"/>
                <a:ea typeface="+mn-ea"/>
                <a:cs typeface="+mn-cs"/>
              </a:rPr>
              <a:t>Hack@Speed</a:t>
            </a:r>
            <a:endPar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026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A6FC-3FDB-48DB-ACAC-3CD1612E2D81}"/>
              </a:ext>
            </a:extLst>
          </p:cNvPr>
          <p:cNvSpPr>
            <a:spLocks noGrp="1"/>
          </p:cNvSpPr>
          <p:nvPr>
            <p:ph type="title"/>
          </p:nvPr>
        </p:nvSpPr>
        <p:spPr>
          <a:xfrm>
            <a:off x="584026" y="1213009"/>
            <a:ext cx="4404663" cy="4431983"/>
          </a:xfrm>
        </p:spPr>
        <p:txBody>
          <a:bodyPr/>
          <a:lstStyle/>
          <a:p>
            <a:r>
              <a:rPr lang="en-GB" dirty="0"/>
              <a:t>Born out of the original Power Platform Hackathons run by the TDG community.</a:t>
            </a:r>
            <a:br>
              <a:rPr lang="en-GB" dirty="0"/>
            </a:br>
            <a:br>
              <a:rPr lang="en-GB" dirty="0"/>
            </a:br>
            <a:r>
              <a:rPr lang="en-GB" dirty="0"/>
              <a:t>@</a:t>
            </a:r>
            <a:r>
              <a:rPr lang="en-GB" dirty="0" err="1"/>
              <a:t>PowerCommunity</a:t>
            </a:r>
            <a:r>
              <a:rPr lang="en-GB" dirty="0"/>
              <a:t>_</a:t>
            </a:r>
          </a:p>
        </p:txBody>
      </p:sp>
      <p:pic>
        <p:nvPicPr>
          <p:cNvPr id="6" name="Picture Placeholder 5" descr="A group of people sitting at a table&#10;&#10;Description automatically generated">
            <a:extLst>
              <a:ext uri="{FF2B5EF4-FFF2-40B4-BE49-F238E27FC236}">
                <a16:creationId xmlns:a16="http://schemas.microsoft.com/office/drawing/2014/main" id="{7DF04E16-9BE5-4D6F-B7F5-7AEF1EBA6D1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625" r="16625"/>
          <a:stretch>
            <a:fillRect/>
          </a:stretch>
        </p:blipFill>
        <p:spPr/>
      </p:pic>
      <p:sp>
        <p:nvSpPr>
          <p:cNvPr id="4" name="Text Placeholder 3">
            <a:extLst>
              <a:ext uri="{FF2B5EF4-FFF2-40B4-BE49-F238E27FC236}">
                <a16:creationId xmlns:a16="http://schemas.microsoft.com/office/drawing/2014/main" id="{32D7A9AD-F164-49BE-B1C3-1AFC05CA423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18183055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7161731b3c2bb213216454c271ed3e82&quot;,&quot;LanguageCode&quot;:&quot;en-US&quot;,&quot;SlideGuids&quot;:[&quot;e6a31776-0142-4d2e-a1a1-aad27613cb68&quot;,&quot;8ff272ac-72e7-434e-a6f8-35435cfba587&quot;,&quot;5fc4e3a9-acf4-4e48-8823-3b7d6fae97c8&quot;,&quot;accb4933-7877-474e-b2bc-0eae54e1f2bc&quot;,&quot;3208e364-bf36-489b-b2e4-5a60af4012fc&quot;,&quot;d6c04f97-c3c6-472f-ae59-f25bf54de41e&quot;,&quot;bfaff814-0357-48ca-ad24-821cb473f1fb&quot;,&quot;979b9d87-5a56-4c0c-8dd6-da1deed3690d&quot;,&quot;e3bd8e10-584c-4cbb-9868-a3da207b3a26&quot;,&quot;239004ba-8c27-4702-b7b4-5d2c33301576&quot;,&quot;8d757896-0145-4335-9f02-1e5a88670bf5&quot;,&quot;2d15781c-67dc-4f5c-93b1-da04d57a672e&quot;,&quot;3b8523cb-d6ef-44ce-a99a-2b7d0d8a5057&quot;,&quot;f1fc0511-c69d-4ce5-8e72-1d22ce4182f7&quot;,&quot;ccc430c4-bd93-4e2a-847c-c0933399b866&quot;,&quot;20ba3eb3-bc16-4407-bb51-14b38acfe012&quot;,&quot;0a1e68ef-b3db-4d1c-818a-19e29eb52823&quot;,&quot;52336d94-99e8-49ef-a371-49298c589ce8&quot;,&quot;d439e8e8-1192-4d28-a042-5bd906c6d53f&quot;,&quot;081ca04d-9b14-46e6-ad5b-6282b212ddc7&quot;,&quot;a9beef3a-a28b-437a-bbd4-b26de296ade5&quot;,&quot;d11348ee-c2b1-4306-9630-5b2ab72c71fc&quot;,&quot;7af65940-7fea-4e7c-85cf-3dddd40e6bb4&quot;,&quot;7d641a82-a573-4e39-9b61-df5bc0250982&quot;,&quot;bfb8780a-d9d3-4fe6-aea9-084a0c277534&quot;,&quot;bc18aef9-81a7-49f5-865b-873386137004&quot;,&quot;82f3a600-0da7-46ed-9eb5-76d6e4c49fd7&quot;,&quot;61ac49c9-f57c-4fe9-af54-4c534f67f1c9&quot;,&quot;f121927e-d9ae-4eb5-b29b-09a59cdf6ed8&quot;,&quot;a3c09e91-caea-4e32-b070-641dc55b4dd0&quot;,&quot;abecb58e-9ce0-486a-b9a0-6903dd73fd07&quot;,&quot;9f2b6e2f-9bac-4cbe-8fb7-84c2540ec376&quot;,&quot;6647b22a-5cdd-4f52-818b-64331cd617ad&quot;,&quot;b5fef87b-cb93-40e9-ab3c-f27def4ef80b&quot;,&quot;1213ce44-945b-4bcc-a420-4edc0ca48240&quot;,&quot;fc1a06a5-0ccd-4ab6-9c32-1df3f4c84ceb&quot;,&quot;d66c7ed8-cb56-410a-bd25-eebca0ff10f6&quot;,&quot;43b3f735-f582-44c9-b918-3bbb5c30c205&quot;,&quot;4212fc65-3bb6-456f-b494-bcbeb773c83e&quot;,&quot;8391cc20-4174-4364-be24-d72f12faf52c&quot;,&quot;170cc7a9-da7d-4a34-9538-58ac300fb4eb&quot;,&quot;3230098b-d28d-40f9-9a99-085c0bed5751&quot;,&quot;36167110-b2c4-4e71-9ffa-bff995fb82e2&quot;,&quot;9a11ae02-de17-4d57-8dfc-c7a20eb407ef&quot;,&quot;d50347ed-50fc-4bc2-8090-cfc816914531&quot;,&quot;8bc4779e-1b89-4e45-8a85-970cf38f1a6d&quot;,&quot;fff5534a-b32e-49cc-b1c0-106800fe0ec3&quot;,&quot;47bda0a6-f5b4-4c67-837f-b27fd5929e6e&quot;,&quot;932b55da-27cf-4f79-a3ba-1b3c312d524a&quot;,&quot;e00492a6-bfe9-4c80-9e30-ff5173bfd715&quot;,&quot;facc5b8a-358e-4c22-b259-c82c5c2d26de&quot;,&quot;71398418-5a56-4a43-8c04-7306d02f41cb&quot;,&quot;dd9627ca-1336-4b3e-b929-b0530adefc8b&quot;,&quot;69f0ed3a-55d3-4c5b-925e-86d16f20ed24&quot;,&quot;aa458c41-9221-4ac0-8f43-416ca01cb544&quot;,&quot;735a88e4-d4ee-4a1e-86c3-703fb21ccde0&quot;,&quot;2f1a842a-561c-4d15-8408-ad9410e72e59&quot;,&quot;ce814c6a-8ff3-4c70-902a-90bae73665bb&quot;,&quot;6f2eb04f-5051-4c04-85b8-f50dcf7e6878&quot;,&quot;7bfebe1f-44ca-43d0-8b8c-0f55b7123470&quot;,&quot;480da5f9-083f-40ba-841e-99d5691dc331&quot;,&quot;7741adb4-95fe-4df5-a08e-b0c092c1300d&quot;,&quot;83e4fdc6-b699-4c10-9656-8aa9e8fe969a&quot;,&quot;3cfd195c-0971-4a54-9c11-a829d87999e1&quot;],&quot;TimeStamp&quot;:&quot;2019-08-27T15:39:12.9311386+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08e364-bf36-489b-b2e4-5a60af4012fc&quot;,&quot;TimeStamp&quot;:&quot;2019-08-27T15:39:12.922153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febe1f-44ca-43d0-8b8c-0f55b7123470&quot;,&quot;TimeStamp&quot;:&quot;2019-08-27T15:39:12.9301389+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321_AI_for_Humanitarian_Action_v02.potx" id="{30595219-79BC-497D-AA39-248276C9A2AD}" vid="{1EF0B037-FC60-4D4D-9ECF-0ADB3F7B51A2}"/>
    </a:ext>
  </a:ext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12.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INK PPT COLOR THEME 5">
      <a:dk1>
        <a:sysClr val="windowText" lastClr="000000"/>
      </a:dk1>
      <a:lt1>
        <a:sysClr val="window" lastClr="FFFFFF"/>
      </a:lt1>
      <a:dk2>
        <a:srgbClr val="44546A"/>
      </a:dk2>
      <a:lt2>
        <a:srgbClr val="E7E6E6"/>
      </a:lt2>
      <a:accent1>
        <a:srgbClr val="FF6138"/>
      </a:accent1>
      <a:accent2>
        <a:srgbClr val="FFFF9D"/>
      </a:accent2>
      <a:accent3>
        <a:srgbClr val="BEEB9F"/>
      </a:accent3>
      <a:accent4>
        <a:srgbClr val="79BD8F"/>
      </a:accent4>
      <a:accent5>
        <a:srgbClr val="00A388"/>
      </a:accent5>
      <a:accent6>
        <a:srgbClr val="C7796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3_DYNAMICS 2018">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7.xml><?xml version="1.0" encoding="utf-8"?>
<a:theme xmlns:a="http://schemas.openxmlformats.org/drawingml/2006/main" name="3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OCP.pptx" id="{147400D6-A637-4BCA-BDAB-7C746DE409AB}" vid="{89BD085E-CE8B-436A-95AA-47EFA64DF554}"/>
    </a:ext>
  </a:extLst>
</a:theme>
</file>

<file path=ppt/theme/theme9.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docProps/app.xml><?xml version="1.0" encoding="utf-8"?>
<Properties xmlns="http://schemas.openxmlformats.org/officeDocument/2006/extended-properties" xmlns:vt="http://schemas.openxmlformats.org/officeDocument/2006/docPropsVTypes">
  <TotalTime>28</TotalTime>
  <Words>3420</Words>
  <Application>Microsoft Office PowerPoint</Application>
  <PresentationFormat>Widescreen</PresentationFormat>
  <Paragraphs>493</Paragraphs>
  <Slides>48</Slides>
  <Notes>14</Notes>
  <HiddenSlides>2</HiddenSlides>
  <MMClips>4</MMClips>
  <ScaleCrop>false</ScaleCrop>
  <HeadingPairs>
    <vt:vector size="8" baseType="variant">
      <vt:variant>
        <vt:lpstr>Fonts Used</vt:lpstr>
      </vt:variant>
      <vt:variant>
        <vt:i4>17</vt:i4>
      </vt:variant>
      <vt:variant>
        <vt:lpstr>Theme</vt:lpstr>
      </vt:variant>
      <vt:variant>
        <vt:i4>12</vt:i4>
      </vt:variant>
      <vt:variant>
        <vt:lpstr>Embedded OLE Servers</vt:lpstr>
      </vt:variant>
      <vt:variant>
        <vt:i4>1</vt:i4>
      </vt:variant>
      <vt:variant>
        <vt:lpstr>Slide Titles</vt:lpstr>
      </vt:variant>
      <vt:variant>
        <vt:i4>48</vt:i4>
      </vt:variant>
    </vt:vector>
  </HeadingPairs>
  <TitlesOfParts>
    <vt:vector size="78" baseType="lpstr">
      <vt:lpstr>Agency FB</vt:lpstr>
      <vt:lpstr>Arial</vt:lpstr>
      <vt:lpstr>Calibri</vt:lpstr>
      <vt:lpstr>Calibri Light</vt:lpstr>
      <vt:lpstr>Consolas</vt:lpstr>
      <vt:lpstr>Franklin Gothic Book</vt:lpstr>
      <vt:lpstr>Last ninja</vt:lpstr>
      <vt:lpstr>orange juice</vt:lpstr>
      <vt:lpstr>Raleway</vt:lpstr>
      <vt:lpstr>scribble</vt:lpstr>
      <vt:lpstr>Segoe UI</vt:lpstr>
      <vt:lpstr>Segoe UI Light</vt:lpstr>
      <vt:lpstr>SEGOE UI REGULAR</vt:lpstr>
      <vt:lpstr>Segoe UI Semibold</vt:lpstr>
      <vt:lpstr>Segoe UI Semilight</vt:lpstr>
      <vt:lpstr>SegoeUI</vt:lpstr>
      <vt:lpstr>Wingdings</vt:lpstr>
      <vt:lpstr>3_WHITE TEMPLATE</vt:lpstr>
      <vt:lpstr>5_Office Theme</vt:lpstr>
      <vt:lpstr>Office Theme</vt:lpstr>
      <vt:lpstr>4_Office Theme</vt:lpstr>
      <vt:lpstr>2_One Microsoft</vt:lpstr>
      <vt:lpstr>3_DYNAMICS 2018</vt:lpstr>
      <vt:lpstr>3_Dynamics 365</vt:lpstr>
      <vt:lpstr>WHITE TEMPLATE</vt:lpstr>
      <vt:lpstr>1_Microsoft 365 PPT Template - 2018</vt:lpstr>
      <vt:lpstr>2_Office Theme</vt:lpstr>
      <vt:lpstr>8_Microsoft Dynamics 365</vt:lpstr>
      <vt:lpstr>MicrosoftDynamicsCRM_TDM_Deck EXAMPLE STYLE</vt:lpstr>
      <vt:lpstr>think-cell Slide</vt:lpstr>
      <vt:lpstr>Providing Immediate Business Value with the Power Platform –   Power Platform – Hack@Speed</vt:lpstr>
      <vt:lpstr>@tattooedCRMGuy</vt:lpstr>
      <vt:lpstr>Todays Agenda (Virtual)</vt:lpstr>
      <vt:lpstr>PLEASE REGISTER YOUR TEAM ASAP!</vt:lpstr>
      <vt:lpstr>Todays Agenda (Virtual)</vt:lpstr>
      <vt:lpstr>Todays Agenda (Virtual)</vt:lpstr>
      <vt:lpstr>Providing Immediate Business Value with the Power Platform –   Power Platform – Hack@Speed</vt:lpstr>
      <vt:lpstr>PowerPoint Presentation</vt:lpstr>
      <vt:lpstr>Born out of the original Power Platform Hackathons run by the TDG community.  @PowerCommunity_</vt:lpstr>
      <vt:lpstr>The Goal</vt:lpstr>
      <vt:lpstr>PowerPoint Presentation</vt:lpstr>
      <vt:lpstr>PowerPoint Presentation</vt:lpstr>
      <vt:lpstr>PowerPoint Presentation</vt:lpstr>
      <vt:lpstr>Transforming a business can be challenging</vt:lpstr>
      <vt:lpstr>PowerPoint Presentation</vt:lpstr>
      <vt:lpstr>The Power Platform &amp; Dynamics 365</vt:lpstr>
      <vt:lpstr>PowerPoint Presentation</vt:lpstr>
      <vt:lpstr>A platform for all makers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Incredible customer stories</vt:lpstr>
      <vt:lpstr>PowerPoint Presentation</vt:lpstr>
      <vt:lpstr>PowerPoint Presentation</vt:lpstr>
      <vt:lpstr>PowerPoint Presentation</vt:lpstr>
      <vt:lpstr>PowerPoint Presentation</vt:lpstr>
      <vt:lpstr>PowerPoint Presentation</vt:lpstr>
      <vt:lpstr>Rules of Engagement</vt:lpstr>
      <vt:lpstr>Hack Options</vt:lpstr>
      <vt:lpstr>Hack Options</vt:lpstr>
      <vt:lpstr>Judging Criteria</vt:lpstr>
      <vt:lpstr>Use Cases / User Stories</vt:lpstr>
      <vt:lpstr>Bring Your Own Data</vt:lpstr>
      <vt:lpstr>Use the Hack Packs</vt:lpstr>
      <vt:lpstr>PowerPoint Presentation</vt:lpstr>
      <vt:lpstr>Demo Business Case:</vt:lpstr>
      <vt:lpstr>PowerPoint Presentation</vt:lpstr>
      <vt:lpstr>Use Cases</vt:lpstr>
      <vt:lpstr>Lab Structure (It’s the same for all data sets)</vt:lpstr>
      <vt:lpstr>PowerPoint Presentation</vt:lpstr>
      <vt:lpstr>Lets Hack!</vt:lpstr>
      <vt:lpstr>FEEDBACK PLEASE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Providing Immediate Business Value with the Power Platform –   Power Platform – Hack@Speed</dc:title>
  <dc:creator>Chris Huntingford (POWER PLATFORM)</dc:creator>
  <cp:lastModifiedBy>Chris Huntingford (POWER PLATFORM)</cp:lastModifiedBy>
  <cp:revision>5</cp:revision>
  <dcterms:created xsi:type="dcterms:W3CDTF">2020-06-29T06:47:21Z</dcterms:created>
  <dcterms:modified xsi:type="dcterms:W3CDTF">2020-06-29T07:31:34Z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2020-06-29T06:53:56Z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3a5dda3b-5d69-4093-b83a-ce27fca4d1cb</vt:lpwstr>
  </property>
  <property fmtid="{D5CDD505-2E9C-101B-9397-08002B2CF9AE}" pid="8" name="MSIP_Label_f42aa342-8706-4288-bd11-ebb85995028c_ContentBits">
    <vt:lpwstr>0</vt:lpwstr>
  </property>
</Properties>
</file>